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ink/ink8.xml" ContentType="application/inkml+xml"/>
  <Override PartName="/ppt/notesSlides/notesSlide8.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9.xml" ContentType="application/vnd.openxmlformats-officedocument.presentationml.notesSlide+xml"/>
  <Override PartName="/ppt/ink/ink15.xml" ContentType="application/inkml+xml"/>
  <Override PartName="/ppt/notesSlides/notesSlide10.xml" ContentType="application/vnd.openxmlformats-officedocument.presentationml.notesSlide+xml"/>
  <Override PartName="/ppt/ink/ink16.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7.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8.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9.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708" r:id="rId2"/>
    <p:sldMasterId id="2147483735" r:id="rId3"/>
    <p:sldMasterId id="2147483747" r:id="rId4"/>
    <p:sldMasterId id="2147483759" r:id="rId5"/>
    <p:sldMasterId id="2147483771" r:id="rId6"/>
    <p:sldMasterId id="2147483783" r:id="rId7"/>
  </p:sldMasterIdLst>
  <p:notesMasterIdLst>
    <p:notesMasterId r:id="rId48"/>
  </p:notesMasterIdLst>
  <p:sldIdLst>
    <p:sldId id="619" r:id="rId8"/>
    <p:sldId id="659" r:id="rId9"/>
    <p:sldId id="669" r:id="rId10"/>
    <p:sldId id="673" r:id="rId11"/>
    <p:sldId id="666" r:id="rId12"/>
    <p:sldId id="665" r:id="rId13"/>
    <p:sldId id="667" r:id="rId14"/>
    <p:sldId id="612" r:id="rId15"/>
    <p:sldId id="613" r:id="rId16"/>
    <p:sldId id="682" r:id="rId17"/>
    <p:sldId id="685" r:id="rId18"/>
    <p:sldId id="684" r:id="rId19"/>
    <p:sldId id="618" r:id="rId20"/>
    <p:sldId id="671" r:id="rId21"/>
    <p:sldId id="616" r:id="rId22"/>
    <p:sldId id="649" r:id="rId23"/>
    <p:sldId id="656" r:id="rId24"/>
    <p:sldId id="687" r:id="rId25"/>
    <p:sldId id="418" r:id="rId26"/>
    <p:sldId id="419" r:id="rId27"/>
    <p:sldId id="420" r:id="rId28"/>
    <p:sldId id="421" r:id="rId29"/>
    <p:sldId id="650" r:id="rId30"/>
    <p:sldId id="647" r:id="rId31"/>
    <p:sldId id="651" r:id="rId32"/>
    <p:sldId id="670" r:id="rId33"/>
    <p:sldId id="654" r:id="rId34"/>
    <p:sldId id="688" r:id="rId35"/>
    <p:sldId id="668" r:id="rId36"/>
    <p:sldId id="683" r:id="rId37"/>
    <p:sldId id="676" r:id="rId38"/>
    <p:sldId id="677" r:id="rId39"/>
    <p:sldId id="678" r:id="rId40"/>
    <p:sldId id="679" r:id="rId41"/>
    <p:sldId id="680" r:id="rId42"/>
    <p:sldId id="681" r:id="rId43"/>
    <p:sldId id="675" r:id="rId44"/>
    <p:sldId id="655" r:id="rId45"/>
    <p:sldId id="652" r:id="rId46"/>
    <p:sldId id="653" r:id="rId47"/>
  </p:sldIdLst>
  <p:sldSz cx="12192000" cy="6858000"/>
  <p:notesSz cx="6797675" cy="9926638"/>
  <p:embeddedFontLst>
    <p:embeddedFont>
      <p:font typeface="Consolas" panose="020B0609020204030204" pitchFamily="49"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mith C. Rajapakse" initials="DC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9C104-8D52-4D25-A25D-81C4D8B64D5A}" v="5" dt="2024-10-04T07:19:36.527"/>
    <p1510:client id="{B71F018F-57C0-4AC8-B039-DFAAFBDE66E6}" v="6" dt="2024-10-04T07:10:22.502"/>
    <p1510:client id="{C06F3131-DE67-4443-8072-9E62FFCF816D}" v="9" dt="2024-10-04T08:57:25.3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68"/>
    <p:restoredTop sz="69890" autoAdjust="0"/>
  </p:normalViewPr>
  <p:slideViewPr>
    <p:cSldViewPr>
      <p:cViewPr varScale="1">
        <p:scale>
          <a:sx n="81" d="100"/>
          <a:sy n="81" d="100"/>
        </p:scale>
        <p:origin x="1760" y="192"/>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166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font" Target="fonts/font2.fntdata"/><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fntdata"/><Relationship Id="rId5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bhu NATARAJAN" userId="b568c39d-4608-44ca-adc0-616f90d36460" providerId="ADAL" clId="{B71F018F-57C0-4AC8-B039-DFAAFBDE66E6}"/>
    <pc:docChg chg="undo custSel addSld delSld modSld">
      <pc:chgData name="Prabhu NATARAJAN" userId="b568c39d-4608-44ca-adc0-616f90d36460" providerId="ADAL" clId="{B71F018F-57C0-4AC8-B039-DFAAFBDE66E6}" dt="2024-10-04T07:11:37.463" v="939"/>
      <pc:docMkLst>
        <pc:docMk/>
      </pc:docMkLst>
      <pc:sldChg chg="modNotesTx">
        <pc:chgData name="Prabhu NATARAJAN" userId="b568c39d-4608-44ca-adc0-616f90d36460" providerId="ADAL" clId="{B71F018F-57C0-4AC8-B039-DFAAFBDE66E6}" dt="2024-10-04T06:22:22.474" v="187" actId="6549"/>
        <pc:sldMkLst>
          <pc:docMk/>
          <pc:sldMk cId="1773337935" sldId="419"/>
        </pc:sldMkLst>
      </pc:sldChg>
      <pc:sldChg chg="modNotesTx">
        <pc:chgData name="Prabhu NATARAJAN" userId="b568c39d-4608-44ca-adc0-616f90d36460" providerId="ADAL" clId="{B71F018F-57C0-4AC8-B039-DFAAFBDE66E6}" dt="2024-10-04T06:23:51.102" v="210"/>
        <pc:sldMkLst>
          <pc:docMk/>
          <pc:sldMk cId="8179133" sldId="420"/>
        </pc:sldMkLst>
      </pc:sldChg>
      <pc:sldChg chg="modNotesTx">
        <pc:chgData name="Prabhu NATARAJAN" userId="b568c39d-4608-44ca-adc0-616f90d36460" providerId="ADAL" clId="{B71F018F-57C0-4AC8-B039-DFAAFBDE66E6}" dt="2024-10-04T07:10:24.815" v="923" actId="20577"/>
        <pc:sldMkLst>
          <pc:docMk/>
          <pc:sldMk cId="301987992" sldId="652"/>
        </pc:sldMkLst>
      </pc:sldChg>
      <pc:sldChg chg="modNotesTx">
        <pc:chgData name="Prabhu NATARAJAN" userId="b568c39d-4608-44ca-adc0-616f90d36460" providerId="ADAL" clId="{B71F018F-57C0-4AC8-B039-DFAAFBDE66E6}" dt="2024-10-04T07:11:37.463" v="939"/>
        <pc:sldMkLst>
          <pc:docMk/>
          <pc:sldMk cId="2185903509" sldId="653"/>
        </pc:sldMkLst>
      </pc:sldChg>
      <pc:sldChg chg="modNotesTx">
        <pc:chgData name="Prabhu NATARAJAN" userId="b568c39d-4608-44ca-adc0-616f90d36460" providerId="ADAL" clId="{B71F018F-57C0-4AC8-B039-DFAAFBDE66E6}" dt="2024-10-04T06:19:39.113" v="105" actId="20577"/>
        <pc:sldMkLst>
          <pc:docMk/>
          <pc:sldMk cId="1751009770" sldId="656"/>
        </pc:sldMkLst>
      </pc:sldChg>
      <pc:sldChg chg="modNotesTx">
        <pc:chgData name="Prabhu NATARAJAN" userId="b568c39d-4608-44ca-adc0-616f90d36460" providerId="ADAL" clId="{B71F018F-57C0-4AC8-B039-DFAAFBDE66E6}" dt="2024-10-04T06:04:36.123" v="92" actId="20577"/>
        <pc:sldMkLst>
          <pc:docMk/>
          <pc:sldMk cId="3499668159" sldId="665"/>
        </pc:sldMkLst>
      </pc:sldChg>
      <pc:sldChg chg="modNotesTx">
        <pc:chgData name="Prabhu NATARAJAN" userId="b568c39d-4608-44ca-adc0-616f90d36460" providerId="ADAL" clId="{B71F018F-57C0-4AC8-B039-DFAAFBDE66E6}" dt="2024-10-04T06:06:54.842" v="96" actId="20577"/>
        <pc:sldMkLst>
          <pc:docMk/>
          <pc:sldMk cId="3831226078" sldId="667"/>
        </pc:sldMkLst>
      </pc:sldChg>
      <pc:sldChg chg="modNotesTx">
        <pc:chgData name="Prabhu NATARAJAN" userId="b568c39d-4608-44ca-adc0-616f90d36460" providerId="ADAL" clId="{B71F018F-57C0-4AC8-B039-DFAAFBDE66E6}" dt="2024-10-04T05:55:54.458" v="63" actId="113"/>
        <pc:sldMkLst>
          <pc:docMk/>
          <pc:sldMk cId="3660473315" sldId="673"/>
        </pc:sldMkLst>
      </pc:sldChg>
      <pc:sldChg chg="modNotesTx">
        <pc:chgData name="Prabhu NATARAJAN" userId="b568c39d-4608-44ca-adc0-616f90d36460" providerId="ADAL" clId="{B71F018F-57C0-4AC8-B039-DFAAFBDE66E6}" dt="2024-10-04T07:01:51.124" v="855" actId="20577"/>
        <pc:sldMkLst>
          <pc:docMk/>
          <pc:sldMk cId="505428290" sldId="675"/>
        </pc:sldMkLst>
      </pc:sldChg>
      <pc:sldChg chg="modNotesTx">
        <pc:chgData name="Prabhu NATARAJAN" userId="b568c39d-4608-44ca-adc0-616f90d36460" providerId="ADAL" clId="{B71F018F-57C0-4AC8-B039-DFAAFBDE66E6}" dt="2024-10-04T06:51:15.620" v="372" actId="20577"/>
        <pc:sldMkLst>
          <pc:docMk/>
          <pc:sldMk cId="2515115079" sldId="678"/>
        </pc:sldMkLst>
      </pc:sldChg>
      <pc:sldChg chg="modNotesTx">
        <pc:chgData name="Prabhu NATARAJAN" userId="b568c39d-4608-44ca-adc0-616f90d36460" providerId="ADAL" clId="{B71F018F-57C0-4AC8-B039-DFAAFBDE66E6}" dt="2024-10-04T06:48:56.492" v="279" actId="6549"/>
        <pc:sldMkLst>
          <pc:docMk/>
          <pc:sldMk cId="2006002371" sldId="679"/>
        </pc:sldMkLst>
      </pc:sldChg>
      <pc:sldChg chg="modNotesTx">
        <pc:chgData name="Prabhu NATARAJAN" userId="b568c39d-4608-44ca-adc0-616f90d36460" providerId="ADAL" clId="{B71F018F-57C0-4AC8-B039-DFAAFBDE66E6}" dt="2024-10-04T06:53:28.670" v="425" actId="6549"/>
        <pc:sldMkLst>
          <pc:docMk/>
          <pc:sldMk cId="4200174389" sldId="680"/>
        </pc:sldMkLst>
      </pc:sldChg>
      <pc:sldChg chg="modNotesTx">
        <pc:chgData name="Prabhu NATARAJAN" userId="b568c39d-4608-44ca-adc0-616f90d36460" providerId="ADAL" clId="{B71F018F-57C0-4AC8-B039-DFAAFBDE66E6}" dt="2024-10-04T06:56:42.128" v="538"/>
        <pc:sldMkLst>
          <pc:docMk/>
          <pc:sldMk cId="1970080074" sldId="681"/>
        </pc:sldMkLst>
      </pc:sldChg>
      <pc:sldChg chg="modNotesTx">
        <pc:chgData name="Prabhu NATARAJAN" userId="b568c39d-4608-44ca-adc0-616f90d36460" providerId="ADAL" clId="{B71F018F-57C0-4AC8-B039-DFAAFBDE66E6}" dt="2024-10-04T06:20:06.061" v="178" actId="20577"/>
        <pc:sldMkLst>
          <pc:docMk/>
          <pc:sldMk cId="4072891926" sldId="687"/>
        </pc:sldMkLst>
      </pc:sldChg>
      <pc:sldChg chg="add del">
        <pc:chgData name="Prabhu NATARAJAN" userId="b568c39d-4608-44ca-adc0-616f90d36460" providerId="ADAL" clId="{B71F018F-57C0-4AC8-B039-DFAAFBDE66E6}" dt="2024-10-04T07:07:26.004" v="857"/>
        <pc:sldMkLst>
          <pc:docMk/>
          <pc:sldMk cId="1914136728" sldId="689"/>
        </pc:sldMkLst>
      </pc:sldChg>
    </pc:docChg>
  </pc:docChgLst>
  <pc:docChgLst>
    <pc:chgData name="Prabhu NATARAJAN" userId="b568c39d-4608-44ca-adc0-616f90d36460" providerId="ADAL" clId="{5B39C104-8D52-4D25-A25D-81C4D8B64D5A}"/>
    <pc:docChg chg="custSel modSld">
      <pc:chgData name="Prabhu NATARAJAN" userId="b568c39d-4608-44ca-adc0-616f90d36460" providerId="ADAL" clId="{5B39C104-8D52-4D25-A25D-81C4D8B64D5A}" dt="2024-10-04T07:20:50.314" v="206" actId="20577"/>
      <pc:docMkLst>
        <pc:docMk/>
      </pc:docMkLst>
      <pc:sldChg chg="modNotesTx">
        <pc:chgData name="Prabhu NATARAJAN" userId="b568c39d-4608-44ca-adc0-616f90d36460" providerId="ADAL" clId="{5B39C104-8D52-4D25-A25D-81C4D8B64D5A}" dt="2024-10-04T07:20:50.314" v="206" actId="20577"/>
        <pc:sldMkLst>
          <pc:docMk/>
          <pc:sldMk cId="2185903509" sldId="653"/>
        </pc:sldMkLst>
      </pc:sldChg>
    </pc:docChg>
  </pc:docChgLst>
  <pc:docChgLst>
    <pc:chgData name="Prabhu NATARAJAN" userId="b568c39d-4608-44ca-adc0-616f90d36460" providerId="ADAL" clId="{C06F3131-DE67-4443-8072-9E62FFCF816D}"/>
    <pc:docChg chg="undo redo custSel addSld modSld">
      <pc:chgData name="Prabhu NATARAJAN" userId="b568c39d-4608-44ca-adc0-616f90d36460" providerId="ADAL" clId="{C06F3131-DE67-4443-8072-9E62FFCF816D}" dt="2024-10-04T08:57:25.302" v="4461"/>
      <pc:docMkLst>
        <pc:docMk/>
      </pc:docMkLst>
      <pc:sldChg chg="modNotesTx">
        <pc:chgData name="Prabhu NATARAJAN" userId="b568c39d-4608-44ca-adc0-616f90d36460" providerId="ADAL" clId="{C06F3131-DE67-4443-8072-9E62FFCF816D}" dt="2024-10-03T00:35:06.542" v="3505"/>
        <pc:sldMkLst>
          <pc:docMk/>
          <pc:sldMk cId="3562103698" sldId="418"/>
        </pc:sldMkLst>
      </pc:sldChg>
      <pc:sldChg chg="modNotesTx">
        <pc:chgData name="Prabhu NATARAJAN" userId="b568c39d-4608-44ca-adc0-616f90d36460" providerId="ADAL" clId="{C06F3131-DE67-4443-8072-9E62FFCF816D}" dt="2024-10-03T00:36:17.423" v="3519"/>
        <pc:sldMkLst>
          <pc:docMk/>
          <pc:sldMk cId="1773337935" sldId="419"/>
        </pc:sldMkLst>
      </pc:sldChg>
      <pc:sldChg chg="modNotesTx">
        <pc:chgData name="Prabhu NATARAJAN" userId="b568c39d-4608-44ca-adc0-616f90d36460" providerId="ADAL" clId="{C06F3131-DE67-4443-8072-9E62FFCF816D}" dt="2024-10-03T00:38:10.412" v="3523" actId="20577"/>
        <pc:sldMkLst>
          <pc:docMk/>
          <pc:sldMk cId="8179133" sldId="420"/>
        </pc:sldMkLst>
      </pc:sldChg>
      <pc:sldChg chg="addSp modNotesTx">
        <pc:chgData name="Prabhu NATARAJAN" userId="b568c39d-4608-44ca-adc0-616f90d36460" providerId="ADAL" clId="{C06F3131-DE67-4443-8072-9E62FFCF816D}" dt="2024-10-04T08:57:25.302" v="4461"/>
        <pc:sldMkLst>
          <pc:docMk/>
          <pc:sldMk cId="653210005" sldId="421"/>
        </pc:sldMkLst>
        <pc:inkChg chg="add">
          <ac:chgData name="Prabhu NATARAJAN" userId="b568c39d-4608-44ca-adc0-616f90d36460" providerId="ADAL" clId="{C06F3131-DE67-4443-8072-9E62FFCF816D}" dt="2024-10-04T08:57:25.302" v="4461"/>
          <ac:inkMkLst>
            <pc:docMk/>
            <pc:sldMk cId="653210005" sldId="421"/>
            <ac:inkMk id="29" creationId="{F6FC5E70-352F-5D5F-FE03-DB7906EB51FF}"/>
          </ac:inkMkLst>
        </pc:inkChg>
      </pc:sldChg>
      <pc:sldChg chg="modNotesTx">
        <pc:chgData name="Prabhu NATARAJAN" userId="b568c39d-4608-44ca-adc0-616f90d36460" providerId="ADAL" clId="{C06F3131-DE67-4443-8072-9E62FFCF816D}" dt="2024-10-02T23:28:13.565" v="1969" actId="20577"/>
        <pc:sldMkLst>
          <pc:docMk/>
          <pc:sldMk cId="1656638465" sldId="612"/>
        </pc:sldMkLst>
      </pc:sldChg>
      <pc:sldChg chg="modNotesTx">
        <pc:chgData name="Prabhu NATARAJAN" userId="b568c39d-4608-44ca-adc0-616f90d36460" providerId="ADAL" clId="{C06F3131-DE67-4443-8072-9E62FFCF816D}" dt="2024-10-02T23:49:49.852" v="3271" actId="20577"/>
        <pc:sldMkLst>
          <pc:docMk/>
          <pc:sldMk cId="2642679175" sldId="616"/>
        </pc:sldMkLst>
      </pc:sldChg>
      <pc:sldChg chg="modNotesTx">
        <pc:chgData name="Prabhu NATARAJAN" userId="b568c39d-4608-44ca-adc0-616f90d36460" providerId="ADAL" clId="{C06F3131-DE67-4443-8072-9E62FFCF816D}" dt="2024-10-02T23:40:27.241" v="2636" actId="20577"/>
        <pc:sldMkLst>
          <pc:docMk/>
          <pc:sldMk cId="2121506560" sldId="618"/>
        </pc:sldMkLst>
      </pc:sldChg>
      <pc:sldChg chg="addSp">
        <pc:chgData name="Prabhu NATARAJAN" userId="b568c39d-4608-44ca-adc0-616f90d36460" providerId="ADAL" clId="{C06F3131-DE67-4443-8072-9E62FFCF816D}" dt="2024-10-04T08:57:25.302" v="4461"/>
        <pc:sldMkLst>
          <pc:docMk/>
          <pc:sldMk cId="1932086858" sldId="619"/>
        </pc:sldMkLst>
        <pc:inkChg chg="add">
          <ac:chgData name="Prabhu NATARAJAN" userId="b568c39d-4608-44ca-adc0-616f90d36460" providerId="ADAL" clId="{C06F3131-DE67-4443-8072-9E62FFCF816D}" dt="2024-10-04T08:57:25.302" v="4461"/>
          <ac:inkMkLst>
            <pc:docMk/>
            <pc:sldMk cId="1932086858" sldId="619"/>
            <ac:inkMk id="5" creationId="{F378FB1A-6836-FC33-5914-C09CA8230798}"/>
          </ac:inkMkLst>
        </pc:inkChg>
      </pc:sldChg>
      <pc:sldChg chg="modNotesTx">
        <pc:chgData name="Prabhu NATARAJAN" userId="b568c39d-4608-44ca-adc0-616f90d36460" providerId="ADAL" clId="{C06F3131-DE67-4443-8072-9E62FFCF816D}" dt="2024-10-03T00:50:10.339" v="3753" actId="20577"/>
        <pc:sldMkLst>
          <pc:docMk/>
          <pc:sldMk cId="2339347147" sldId="647"/>
        </pc:sldMkLst>
      </pc:sldChg>
      <pc:sldChg chg="modNotesTx">
        <pc:chgData name="Prabhu NATARAJAN" userId="b568c39d-4608-44ca-adc0-616f90d36460" providerId="ADAL" clId="{C06F3131-DE67-4443-8072-9E62FFCF816D}" dt="2024-10-02T23:52:34.971" v="3323" actId="20577"/>
        <pc:sldMkLst>
          <pc:docMk/>
          <pc:sldMk cId="2174995129" sldId="649"/>
        </pc:sldMkLst>
      </pc:sldChg>
      <pc:sldChg chg="modNotesTx">
        <pc:chgData name="Prabhu NATARAJAN" userId="b568c39d-4608-44ca-adc0-616f90d36460" providerId="ADAL" clId="{C06F3131-DE67-4443-8072-9E62FFCF816D}" dt="2024-10-03T00:43:23.577" v="3602" actId="20577"/>
        <pc:sldMkLst>
          <pc:docMk/>
          <pc:sldMk cId="1598257461" sldId="650"/>
        </pc:sldMkLst>
      </pc:sldChg>
      <pc:sldChg chg="modNotesTx">
        <pc:chgData name="Prabhu NATARAJAN" userId="b568c39d-4608-44ca-adc0-616f90d36460" providerId="ADAL" clId="{C06F3131-DE67-4443-8072-9E62FFCF816D}" dt="2024-10-03T00:51:45.443" v="3766" actId="20577"/>
        <pc:sldMkLst>
          <pc:docMk/>
          <pc:sldMk cId="1357205544" sldId="651"/>
        </pc:sldMkLst>
      </pc:sldChg>
      <pc:sldChg chg="add">
        <pc:chgData name="Prabhu NATARAJAN" userId="b568c39d-4608-44ca-adc0-616f90d36460" providerId="ADAL" clId="{C06F3131-DE67-4443-8072-9E62FFCF816D}" dt="2024-10-03T23:18:54.138" v="4460"/>
        <pc:sldMkLst>
          <pc:docMk/>
          <pc:sldMk cId="301987992" sldId="652"/>
        </pc:sldMkLst>
      </pc:sldChg>
      <pc:sldChg chg="add">
        <pc:chgData name="Prabhu NATARAJAN" userId="b568c39d-4608-44ca-adc0-616f90d36460" providerId="ADAL" clId="{C06F3131-DE67-4443-8072-9E62FFCF816D}" dt="2024-10-03T23:18:54.138" v="4460"/>
        <pc:sldMkLst>
          <pc:docMk/>
          <pc:sldMk cId="2185903509" sldId="653"/>
        </pc:sldMkLst>
      </pc:sldChg>
      <pc:sldChg chg="modNotesTx">
        <pc:chgData name="Prabhu NATARAJAN" userId="b568c39d-4608-44ca-adc0-616f90d36460" providerId="ADAL" clId="{C06F3131-DE67-4443-8072-9E62FFCF816D}" dt="2024-10-03T01:34:45.801" v="3869" actId="20577"/>
        <pc:sldMkLst>
          <pc:docMk/>
          <pc:sldMk cId="1119369295" sldId="654"/>
        </pc:sldMkLst>
      </pc:sldChg>
      <pc:sldChg chg="add setBg">
        <pc:chgData name="Prabhu NATARAJAN" userId="b568c39d-4608-44ca-adc0-616f90d36460" providerId="ADAL" clId="{C06F3131-DE67-4443-8072-9E62FFCF816D}" dt="2024-10-03T23:18:54.138" v="4460"/>
        <pc:sldMkLst>
          <pc:docMk/>
          <pc:sldMk cId="1911072169" sldId="655"/>
        </pc:sldMkLst>
      </pc:sldChg>
      <pc:sldChg chg="modNotesTx">
        <pc:chgData name="Prabhu NATARAJAN" userId="b568c39d-4608-44ca-adc0-616f90d36460" providerId="ADAL" clId="{C06F3131-DE67-4443-8072-9E62FFCF816D}" dt="2024-10-02T23:54:39.087" v="3461" actId="20577"/>
        <pc:sldMkLst>
          <pc:docMk/>
          <pc:sldMk cId="1751009770" sldId="656"/>
        </pc:sldMkLst>
      </pc:sldChg>
      <pc:sldChg chg="addSp modNotesTx">
        <pc:chgData name="Prabhu NATARAJAN" userId="b568c39d-4608-44ca-adc0-616f90d36460" providerId="ADAL" clId="{C06F3131-DE67-4443-8072-9E62FFCF816D}" dt="2024-10-04T08:57:25.302" v="4461"/>
        <pc:sldMkLst>
          <pc:docMk/>
          <pc:sldMk cId="107794863" sldId="659"/>
        </pc:sldMkLst>
        <pc:inkChg chg="add">
          <ac:chgData name="Prabhu NATARAJAN" userId="b568c39d-4608-44ca-adc0-616f90d36460" providerId="ADAL" clId="{C06F3131-DE67-4443-8072-9E62FFCF816D}" dt="2024-10-04T08:57:25.302" v="4461"/>
          <ac:inkMkLst>
            <pc:docMk/>
            <pc:sldMk cId="107794863" sldId="659"/>
            <ac:inkMk id="3" creationId="{5FDBA009-7CE3-CEA8-D20A-B258A6BF6011}"/>
          </ac:inkMkLst>
        </pc:inkChg>
      </pc:sldChg>
      <pc:sldChg chg="addSp modNotesTx">
        <pc:chgData name="Prabhu NATARAJAN" userId="b568c39d-4608-44ca-adc0-616f90d36460" providerId="ADAL" clId="{C06F3131-DE67-4443-8072-9E62FFCF816D}" dt="2024-10-04T08:57:25.302" v="4461"/>
        <pc:sldMkLst>
          <pc:docMk/>
          <pc:sldMk cId="3499668159" sldId="665"/>
        </pc:sldMkLst>
        <pc:inkChg chg="add">
          <ac:chgData name="Prabhu NATARAJAN" userId="b568c39d-4608-44ca-adc0-616f90d36460" providerId="ADAL" clId="{C06F3131-DE67-4443-8072-9E62FFCF816D}" dt="2024-10-04T08:57:25.302" v="4461"/>
          <ac:inkMkLst>
            <pc:docMk/>
            <pc:sldMk cId="3499668159" sldId="665"/>
            <ac:inkMk id="6" creationId="{13F34805-BCCF-EB18-028F-D90AD17008EF}"/>
          </ac:inkMkLst>
        </pc:inkChg>
      </pc:sldChg>
      <pc:sldChg chg="addSp modNotesTx">
        <pc:chgData name="Prabhu NATARAJAN" userId="b568c39d-4608-44ca-adc0-616f90d36460" providerId="ADAL" clId="{C06F3131-DE67-4443-8072-9E62FFCF816D}" dt="2024-10-04T08:57:25.302" v="4461"/>
        <pc:sldMkLst>
          <pc:docMk/>
          <pc:sldMk cId="897216986" sldId="666"/>
        </pc:sldMkLst>
        <pc:inkChg chg="add">
          <ac:chgData name="Prabhu NATARAJAN" userId="b568c39d-4608-44ca-adc0-616f90d36460" providerId="ADAL" clId="{C06F3131-DE67-4443-8072-9E62FFCF816D}" dt="2024-10-04T08:57:25.302" v="4461"/>
          <ac:inkMkLst>
            <pc:docMk/>
            <pc:sldMk cId="897216986" sldId="666"/>
            <ac:inkMk id="3" creationId="{3E27D7D7-8651-0A5D-04AC-DFB3D8345851}"/>
          </ac:inkMkLst>
        </pc:inkChg>
      </pc:sldChg>
      <pc:sldChg chg="addSp modNotesTx">
        <pc:chgData name="Prabhu NATARAJAN" userId="b568c39d-4608-44ca-adc0-616f90d36460" providerId="ADAL" clId="{C06F3131-DE67-4443-8072-9E62FFCF816D}" dt="2024-10-04T08:57:25.302" v="4461"/>
        <pc:sldMkLst>
          <pc:docMk/>
          <pc:sldMk cId="3831226078" sldId="667"/>
        </pc:sldMkLst>
        <pc:inkChg chg="add">
          <ac:chgData name="Prabhu NATARAJAN" userId="b568c39d-4608-44ca-adc0-616f90d36460" providerId="ADAL" clId="{C06F3131-DE67-4443-8072-9E62FFCF816D}" dt="2024-10-04T08:57:25.302" v="4461"/>
          <ac:inkMkLst>
            <pc:docMk/>
            <pc:sldMk cId="3831226078" sldId="667"/>
            <ac:inkMk id="3" creationId="{3EFF0CD4-6E92-2EE0-5E6F-64C270763694}"/>
          </ac:inkMkLst>
        </pc:inkChg>
      </pc:sldChg>
      <pc:sldChg chg="addSp modNotesTx">
        <pc:chgData name="Prabhu NATARAJAN" userId="b568c39d-4608-44ca-adc0-616f90d36460" providerId="ADAL" clId="{C06F3131-DE67-4443-8072-9E62FFCF816D}" dt="2024-10-04T08:57:25.302" v="4461"/>
        <pc:sldMkLst>
          <pc:docMk/>
          <pc:sldMk cId="4193094088" sldId="668"/>
        </pc:sldMkLst>
        <pc:inkChg chg="add">
          <ac:chgData name="Prabhu NATARAJAN" userId="b568c39d-4608-44ca-adc0-616f90d36460" providerId="ADAL" clId="{C06F3131-DE67-4443-8072-9E62FFCF816D}" dt="2024-10-04T08:57:25.302" v="4461"/>
          <ac:inkMkLst>
            <pc:docMk/>
            <pc:sldMk cId="4193094088" sldId="668"/>
            <ac:inkMk id="2" creationId="{EC23BCCE-F7BD-77B6-3FEF-B4E31B13A847}"/>
          </ac:inkMkLst>
        </pc:inkChg>
      </pc:sldChg>
      <pc:sldChg chg="modNotesTx">
        <pc:chgData name="Prabhu NATARAJAN" userId="b568c39d-4608-44ca-adc0-616f90d36460" providerId="ADAL" clId="{C06F3131-DE67-4443-8072-9E62FFCF816D}" dt="2024-10-02T22:46:51.806" v="746" actId="20577"/>
        <pc:sldMkLst>
          <pc:docMk/>
          <pc:sldMk cId="2637520047" sldId="669"/>
        </pc:sldMkLst>
      </pc:sldChg>
      <pc:sldChg chg="modNotesTx">
        <pc:chgData name="Prabhu NATARAJAN" userId="b568c39d-4608-44ca-adc0-616f90d36460" providerId="ADAL" clId="{C06F3131-DE67-4443-8072-9E62FFCF816D}" dt="2024-10-03T01:34:29.590" v="3805" actId="20577"/>
        <pc:sldMkLst>
          <pc:docMk/>
          <pc:sldMk cId="551577188" sldId="670"/>
        </pc:sldMkLst>
      </pc:sldChg>
      <pc:sldChg chg="addSp modNotesTx">
        <pc:chgData name="Prabhu NATARAJAN" userId="b568c39d-4608-44ca-adc0-616f90d36460" providerId="ADAL" clId="{C06F3131-DE67-4443-8072-9E62FFCF816D}" dt="2024-10-04T08:57:25.302" v="4461"/>
        <pc:sldMkLst>
          <pc:docMk/>
          <pc:sldMk cId="3008230671" sldId="671"/>
        </pc:sldMkLst>
        <pc:inkChg chg="add">
          <ac:chgData name="Prabhu NATARAJAN" userId="b568c39d-4608-44ca-adc0-616f90d36460" providerId="ADAL" clId="{C06F3131-DE67-4443-8072-9E62FFCF816D}" dt="2024-10-04T08:57:25.302" v="4461"/>
          <ac:inkMkLst>
            <pc:docMk/>
            <pc:sldMk cId="3008230671" sldId="671"/>
            <ac:inkMk id="3" creationId="{E84829AA-7074-94D2-263D-3A1ACF286E3D}"/>
          </ac:inkMkLst>
        </pc:inkChg>
      </pc:sldChg>
      <pc:sldChg chg="addSp modNotesTx">
        <pc:chgData name="Prabhu NATARAJAN" userId="b568c39d-4608-44ca-adc0-616f90d36460" providerId="ADAL" clId="{C06F3131-DE67-4443-8072-9E62FFCF816D}" dt="2024-10-04T08:57:25.302" v="4461"/>
        <pc:sldMkLst>
          <pc:docMk/>
          <pc:sldMk cId="3660473315" sldId="673"/>
        </pc:sldMkLst>
        <pc:inkChg chg="add">
          <ac:chgData name="Prabhu NATARAJAN" userId="b568c39d-4608-44ca-adc0-616f90d36460" providerId="ADAL" clId="{C06F3131-DE67-4443-8072-9E62FFCF816D}" dt="2024-10-04T08:57:25.302" v="4461"/>
          <ac:inkMkLst>
            <pc:docMk/>
            <pc:sldMk cId="3660473315" sldId="673"/>
            <ac:inkMk id="6" creationId="{CB1D96DD-A6B4-58B8-B3BC-32E5ECC109E2}"/>
          </ac:inkMkLst>
        </pc:inkChg>
      </pc:sldChg>
      <pc:sldChg chg="modNotesTx">
        <pc:chgData name="Prabhu NATARAJAN" userId="b568c39d-4608-44ca-adc0-616f90d36460" providerId="ADAL" clId="{C06F3131-DE67-4443-8072-9E62FFCF816D}" dt="2024-10-03T03:56:29.759" v="4459" actId="20577"/>
        <pc:sldMkLst>
          <pc:docMk/>
          <pc:sldMk cId="505428290" sldId="675"/>
        </pc:sldMkLst>
      </pc:sldChg>
      <pc:sldChg chg="modNotesTx">
        <pc:chgData name="Prabhu NATARAJAN" userId="b568c39d-4608-44ca-adc0-616f90d36460" providerId="ADAL" clId="{C06F3131-DE67-4443-8072-9E62FFCF816D}" dt="2024-10-02T23:32:55.943" v="2165" actId="20577"/>
        <pc:sldMkLst>
          <pc:docMk/>
          <pc:sldMk cId="1606808877" sldId="682"/>
        </pc:sldMkLst>
      </pc:sldChg>
      <pc:sldChg chg="modNotesTx">
        <pc:chgData name="Prabhu NATARAJAN" userId="b568c39d-4608-44ca-adc0-616f90d36460" providerId="ADAL" clId="{C06F3131-DE67-4443-8072-9E62FFCF816D}" dt="2024-10-03T01:46:38.824" v="4422"/>
        <pc:sldMkLst>
          <pc:docMk/>
          <pc:sldMk cId="3294478541" sldId="683"/>
        </pc:sldMkLst>
      </pc:sldChg>
      <pc:sldChg chg="modNotesTx">
        <pc:chgData name="Prabhu NATARAJAN" userId="b568c39d-4608-44ca-adc0-616f90d36460" providerId="ADAL" clId="{C06F3131-DE67-4443-8072-9E62FFCF816D}" dt="2024-10-02T23:37:13.867" v="2319" actId="20577"/>
        <pc:sldMkLst>
          <pc:docMk/>
          <pc:sldMk cId="2340521370" sldId="685"/>
        </pc:sldMkLst>
      </pc:sldChg>
      <pc:sldChg chg="modNotesTx">
        <pc:chgData name="Prabhu NATARAJAN" userId="b568c39d-4608-44ca-adc0-616f90d36460" providerId="ADAL" clId="{C06F3131-DE67-4443-8072-9E62FFCF816D}" dt="2024-10-02T23:58:12.418" v="3504" actId="20577"/>
        <pc:sldMkLst>
          <pc:docMk/>
          <pc:sldMk cId="4072891926" sldId="687"/>
        </pc:sldMkLst>
      </pc:sldChg>
      <pc:sldChg chg="modNotesTx">
        <pc:chgData name="Prabhu NATARAJAN" userId="b568c39d-4608-44ca-adc0-616f90d36460" providerId="ADAL" clId="{C06F3131-DE67-4443-8072-9E62FFCF816D}" dt="2024-10-03T01:35:44.150" v="3875" actId="20577"/>
        <pc:sldMkLst>
          <pc:docMk/>
          <pc:sldMk cId="3604721387" sldId="68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7:56:33.531"/>
    </inkml:context>
    <inkml:brush xml:id="br0">
      <inkml:brushProperty name="width" value="0.05292" units="cm"/>
      <inkml:brushProperty name="height" value="0.05292" units="cm"/>
      <inkml:brushProperty name="color" value="#FF0000"/>
    </inkml:brush>
  </inkml:definitions>
  <inkml:trace contextRef="#ctx0" brushRef="#br0">33602 17745 24575,'0'0'0</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20T06:13:45.233"/>
    </inkml:context>
    <inkml:brush xml:id="br0">
      <inkml:brushProperty name="width" value="0.07938" units="cm"/>
      <inkml:brushProperty name="height" value="0.07938" units="cm"/>
      <inkml:brushProperty name="color" value="#F2F2F2"/>
    </inkml:brush>
  </inkml:definitions>
  <inkml:trace contextRef="#ctx0" brushRef="#br0">4523 15333 6,'-10'-10'8,"10"0"0,0 10-2,4-17 1,1 4-3,4-4 0,2-4 2,3-5-1,8-6 1,4-9-2,7-7 0,7-9-1,6-8-1,6-7-1,5-8 0,3-7 0,4 0 0,2-8 1,3 1 0,1 0 0,1 2-1,1 2 0,-1 3 0,-3 7 0,-2 3 0,-5 7 1,-2 4-2,-5 6 1,-4 4-1,-3 2 1,-2 2 0,2-1-1,1 2 1,2 0-1,-2-2 1,4 1 0,-2 0 0,2-1 0,-2-1 1,-2 2 1,0-1-1,-3 3 0,-4 2 1,-1 4-1,-3 2 1,-3 6 0,-5 4 1,-2 7 1,-8 5-2,-5 7 0,-5 3 0,-9 10 0,10-9-1,-10 9 0,0 0 0,0 0-2,0 0-4,-5 10-3,5-10-16,0 13-13,0-13 0,0 0-1</inkml:trace>
  <inkml:trace contextRef="#ctx0" brushRef="#br0" timeOffset="662">6286 12811 2,'0'0'14,"0"0"-2,0 0-2,0 0-3,0 0 0,12 0-1,-2 0 1,2-7 0,3 4 0,4-7 1,4 1-2,1-5-2,3 1-1,0-2 1,1 1-1,-2 0 0,0 2-1,-5 1 0,-4 5 0,-2-1 0,-3 7 1,-12 0 1,14 0 0,-14 0-1,4 18 0,-4-7 0,-6 5 0,0 1 1,1 3-1,-3 2-1,0 2 0,-1 0-1,2 0 0,-2 3-1,3-3 1,0 1-1,0-2 0,4-2 0,-1-2 1,3-1-1,0-1-1,0-5 1,0-2-1,0 0-1,0-10-2,5 13-10,-5-13-22,0 0 1,0 10-4</inkml:trace>
  <inkml:trace contextRef="#ctx0" brushRef="#br0" timeOffset="1766">5926 12339 7,'0'0'21,"0"0"-2,0 0 0,-11-5-4,11 5-1,0 0-3,-3 12-1,3-12-2,0 22-2,-4-10-2,4 8-1,0 1 0,4 4 0,-4-1 1,3 2-2,-3-1 0,3 1 0,-3-1 0,4-4-1,-4-2 1,3-2-1,-3-4 0,3-1 0,-3-12-1,4 14 1,-4-14 0,3 12 0,-3-12-1,0 0 1,0 0 0,0 0-3,0 0-4,0 0-16,0 0-16,11 3 1,-11-3-5</inkml:trace>
  <inkml:trace contextRef="#ctx0" brushRef="#br0" timeOffset="2970">4520 15288 16,'-13'-4'15,"13"4"-3,0 0-1,-12-2-2,12 2-2,0 0-2,0 0 1,14-7-2,-1 7-1,4-6 1,7 3 0,6-2-1,8 2 1,11-3-1,7 2 0,9 1-1,10-4-1,5-1 0,11-1 0,7-2-1,1-1 2,3-4-1,1 2 0,-3-1 0,0 0 2,-4 3-1,-5 3 1,-7 1-2,-3 4 0,-9-1 0,-4 5 0,-9-3 0,-6 3-1,-10 0 0,-5-2 1,-7 2-1,-6 0 0,-5 0 1,-5 0-1,-1 0 0,-3 0 0,-11 0 0,14 0 1,-14 0-1,11 2 0,-11-2 0,10 0 0,-10 0 1,0 0-2,9 7-2,-9-7-5,0 0-18,0 0-7,0 0-2</inkml:trace>
  <inkml:trace contextRef="#ctx0" brushRef="#br0" timeOffset="3608">6287 14958 16,'-12'-8'32,"12"8"-9,-13-3-7,13 3-3,0 0-3,0 0-4,0 0-1,11 15-1,-1-6-2,3 2 0,6-2 0,2 5 0,3 0-1,1-1 1,0 0-1,0-1 0,-3-3 0,1 1 0,-6-3 0,-1-1 0,-4-2 2,-2 0 0,-10-4-1,10 5 0,-10-5 1,0 0-1,-5 10 0,5-10-1,-14 13 1,6-4-1,-2-2 0,-4 5-1,2-3 1,0 1-1,-3 1 1,1 0-1,0-4 1,1 2 0,-2-3-1,3-1 1,1 0 0,0-2-1,11-3 0,-16 4-1,16-4-2,-15 0-2,15 0-7,-12 7-23,12-7-4,-11 5 0</inkml:trace>
  <inkml:trace contextRef="#ctx0" brushRef="#br0" timeOffset="4460">5983 14475 10,'0'0'29,"0"0"-4,0 0-4,0 0-6,0 0-2,0 0-2,0 13-4,-3 2-2,3 5-3,0 0 1,3 7-2,-3-1 4,0 1-3,0 0 0,0-2 0,0-5-1,0 0 1,0-3-1,0-3 0,-3-2 0,3-12-3,0 19-3,0-19-10,0 0-22,13 11 0,-13-11-2</inkml:trace>
  <inkml:trace contextRef="#ctx0" brushRef="#br0" timeOffset="5603">4584 15316 14,'-10'-4'20,"10"4"-6,0 0 0,0 0-4,0 0-1,0 13-2,7-4-1,5 7-2,2 3 1,7 4-1,3 6 1,8 8-2,7 2 0,6 9 0,5 3 0,8 7 0,4 4-2,5 4-1,6 2 1,5 5 0,1 2-1,3 2 1,0-2-1,0 5 1,0 2-1,0 3 1,-4-1 0,1 4 0,-6-3 0,0 1 0,-3-3-1,-3-2 1,-3-5 0,-4-4-2,-2-7 1,-4-3-1,-5-9 2,-5-2-2,-4-7 1,-6-4-1,-2-8 1,-4-3 3,-5-5-3,-1-3 3,-3-4-3,1 0 3,2-2-3,1 2 4,2-2-4,0 1 0,-1-1 0,-2 1 0,0-4 0,-4 1 0,-6-6-1,-2 1-4,-10-8-2,0 0-11,0 0-16,0 0-3,-17-3 2</inkml:trace>
  <inkml:trace contextRef="#ctx0" brushRef="#br0" timeOffset="6241">6422 17636 14,'0'0'19,"-11"-5"-7,11 5 1,0 0-5,0 0-1,14 0-1,-14 0-1,19 0-1,-6 2 1,8 3-1,-2-1 0,4 2 0,1-2 0,3 2-1,-2-2-1,2-1 0,-1 1 0,-4-4 1,-2 0-2,-2 0-1,-5 0 3,-3 0-1,-10 0 0,11-8 1,-11 8-1,0-16 0,-4 7 1,1-6-1,-4-4 0,1-5-2,-3-6 0,-2-6-1,1 1 1,1-4-2,-1 4 3,1-2-4,2 7 3,1 6-1,3 8-2,-3 3-6,6 13-6,0 0-16,0 0-5,0 0-1</inkml:trace>
  <inkml:trace contextRef="#ctx0" brushRef="#br0" timeOffset="8241">6063 17343 1,'-3'-10'23,"3"10"0,0 0-5,0 0-4,0 0-5,0 0-1,-8 10-3,8-1 0,0 1-2,-3 5-1,0 2 1,3 2 1,-5 1 0,2 1 3,0 1-5,-2 0 3,2-5-3,-1 2 2,-1-4-1,3-2-1,-1-2-1,1 1 0,2-3 0,-7 1-1,7-10 1,-3 17-1,3-17 1,0 15-1,0-15 1,-4 12 0,4-12 0,0 0 0,0 10 0,0-10 0,0 0 0,0 0 0,0 0-1,0 0 0,0 0-1,0 0-3,0 12-12,0-12-20,0 0-2,0 0-3</inkml:trace>
  <inkml:trace contextRef="#ctx0" brushRef="#br0" timeOffset="14196">10284 14965 10,'0'0'20,"-11"-3"-6,11 3-1,0 0-4,0 0-2,0 0-1,-11 0-2,11 0-2,0 0 0,0 0 1,17 0-2,-8 0 1,5 0 0,3 0 1,4-5 0,4 5 0,3-4 0,6 4 1,3-6-2,10 6 1,1-3-1,7 3 1,5 0 0,3 0 0,4 4-1,6 3 0,0 0-1,2 2 1,4-3-1,1 2 1,1-2-1,2-4 0,0-2 0,-1-2 0,0-6 0,-1-1-1,-4-3 1,-2 3-1,-2-3 2,-1 5 0,-7-1-2,-5 3 0,-6 5 1,-6 0-1,-7 5 1,-6-1-1,-8 2 1,-6-3 0,-6 2 0,-4-2 0,-11-3 0,12 3 0,-12-3 0,0 0-1,-12-3-1,12 3-3,-11 0-6,2-9-9,9 9-18,-9-8-3,9 8 2</inkml:trace>
  <inkml:trace contextRef="#ctx0" brushRef="#br0" timeOffset="14879">12204 14717 7,'-22'-12'29,"12"8"-5,0 1-7,-1-2-1,11 5-5,-16 0-3,16 0-3,0 0 0,-6 12-2,10-3 1,7 2-3,1 3 1,6 5-1,5 0 0,3 4 0,5-2 0,5 2 0,-3-1 0,0-1 0,0-1-1,-4-2 1,-1-2 0,-3 0-1,-7-2 1,-5-3 0,-4-2 1,-1 1 0,-8-10-1,0 16 0,0-16 0,-9 15 1,-3-9-1,-2 4-1,-4-1 1,-2 3-1,-5-2 0,-1 2 1,0-1-2,0 2 2,0-3-2,3-1 2,3-2-2,2 0 1,5-1 0,4-2 0,9-4-1,-12 4-2,12-4-4,0 0-2,4 8-12,-4-8-16,0 0 0,11 14-2</inkml:trace>
  <inkml:trace contextRef="#ctx0" brushRef="#br0" timeOffset="15587">11671 14620 22,'-12'0'21,"12"0"-2,-10-9-5,10 9 0,6-20-5,4 9 1,-1-8-4,5 1 1,2-5-1,1 3-2,2-7-1,2 5-1,-3-1-1,0 3 0,-1 0 0,-3 3 0,-2 3 0,-3 2 0,-9 12-2,10-15-2,-10 15-2,0 0-4,0 0-5,0 0-9,3-10-13,-3 10-1</inkml:trace>
  <inkml:trace contextRef="#ctx0" brushRef="#br0" timeOffset="15978">11629 14309 6,'-17'-9'32,"2"0"-6,15 9-7,-11-7-6,11 7-3,0 0-3,0 0-3,4 13 0,5-1-1,3 5 0,6 2-1,5 8 0,1-1 0,5 3 0,-1-2 0,1 1 0,0-2-1,0 1-1,-5-4 1,-2 0-1,-4-4 1,-3-3-2,-4-2 1,-3-3-2,-8-11-1,13 10-2,-13-10-7,0 0-8,3-17-15,-3 8-1</inkml:trace>
  <inkml:trace contextRef="#ctx0" brushRef="#br0" timeOffset="16318">11793 14209 10,'-9'0'20,"0"18"-7,3-4 0,1 4-4,0 4-2,1 7-2,-1-1 2,2 5-3,-2 0 1,5 0-2,-7-1 0,7-1-1,-5-2 1,5-6-2,-5-3 0,5-2-1,-5-4 0,5-14-2,0 14-3,0-14-2,0 0-10,0 0-6,0-9-10</inkml:trace>
  <inkml:trace contextRef="#ctx0" brushRef="#br0" timeOffset="16699">11592 14476 1,'0'0'25,"0"0"-6,-6-10-1,6 10-6,0 0-2,14-6-2,-3 6-2,5 0 0,5 3 1,2-3-2,6 3 0,1-3 0,6 6-2,-1-3-1,4 2 0,-5-2 0,0 1-1,-1-1 1,-4 0-1,-4-3 0,-3 0 1,-5 0 0,-5 2 0,-12-2-2,14 0-4,-14 0-4,0 0-21,0 10-7,0-1 0</inkml:trace>
  <inkml:trace contextRef="#ctx0" brushRef="#br0" timeOffset="18301">10307 17556 8,'0'0'11,"0"0"3,0 0-7,0 0 1,11 7 0,-1-7-1,3 3 0,2-3 0,6 4 1,1-4-2,7 0-1,1 0 0,9 0 1,3 0-2,7 0 0,4 0-1,6 0 0,2 0 1,5 0-1,4 0-1,5 0-1,2 0 0,5 0 1,4 3-2,4-3 1,4 7 0,2-2 0,4 2 0,-2 0 0,-2 1-1,-3-4 1,-3 2 0,-3 0 0,-7-2-1,-4-1 1,-9 0-1,-5 0 2,-5 0 0,-8 1-2,-4 1 0,-7-1 1,-4 1-1,-5-1 1,-3 0-1,-4 1 1,-3-1-1,-5-1 1,-2-3 0,-1 5 0,-11-5 0,9 0 0,-9 0 0,0 0-1,0 0-2,0 0-1,0 0-5,-9-3-1,9 3-3,0 0-5,0 0-12,15-2-8,-15 2 0</inkml:trace>
  <inkml:trace contextRef="#ctx0" brushRef="#br0" timeOffset="19180">12590 17570 14,'-18'-5'25,"18"5"-3,-14-7-7,14 7-1,0 0-7,-11-5-1,11 5-3,0 0-2,18 8 2,-8-3-2,4 1 0,3 0 1,5 2 0,0 0 0,3 2 1,-2-2 0,3 0-2,-4 2 1,1-1-1,-5-3 0,0 4 0,-5-4-1,0 0 1,-4-2 0,-9-4 0,12 6 1,-12-6 0,0 0 0,0 0 1,0 0 2,0 0-3,0 10 0,0-10 1,-14 5-2,4-1 0,-4 1 0,0 0-1,-3 2 1,-2 0-1,-3 3 0,1-2 1,-2 2-1,2 1 0,-1 0 0,1 0 1,0 0-1,3-1 0,2 0 0,3 0 0,1-2 0,3-1 0,9-7 0,-13 9 0,13-9-1,0 0 0,-5 10-1,5-10-4,0 0-7,0 0-19,0 0-5,17 0-3</inkml:trace>
  <inkml:trace contextRef="#ctx0" brushRef="#br0" timeOffset="21850">11868 16961 4,'0'0'12,"0"0"-1,0 0-2,0 0-2,-7 9-1,7 1 1,0 2-2,0 4-2,0 1 1,5 6 0,-5 3-1,3 4-1,-3-1 1,3 5 0,-3-3-1,2 2-2,-2-5 2,0 1-3,0-9 2,0 2 0,0-9 1,0 0-2,0-13 1,0 13-1,0-13-3,0 0-2,0 0-6,0 0-10,0 0-11</inkml:trace>
  <inkml:trace contextRef="#ctx0" brushRef="#br0" timeOffset="24700">12077 16963 7,'-6'10'7,"6"-10"-1,-3 10 1,3-10 0,0 13-2,0-13 0,0 20 0,0-10 0,0 5 1,0-1-2,4 4 0,-4-2-1,0 3 0,0 3-1,4 4-2,-4-3 1,0 4-1,0-4 3,-4 3-4,4-6 3,-3 3-2,3-6 2,0-1-1,0 0 0,0-1 0,0-3 0,0 1-1,0-3 1,4 1-1,-4-11 0,0 15 2,0-15-2,0 0 0,0 0 1,0 0-1,0 0 0,0 0-3,0 0 0,0 0-7,13-12-7,-13 12-15</inkml:trace>
  <inkml:trace contextRef="#ctx0" brushRef="#br0" timeOffset="25310">11901 17222 10,'-11'5'10,"11"-5"1,0 0-1,0 0-3,0 0 2,0 0-3,0 0 0,0 0-2,0 0 0,0 0 2,13-3-3,-13 3 2,18-5-2,-8 2 0,6-1-1,-1 2 0,3 2 0,0-4-1,1 4 0,1 0 0,-2 0-1,0 0 0,-1 0 1,-3 0-1,-2 3 2,-2-3-2,-10 0 1,15 6-1,-15-6 1,0 0 0,9 0-1,-9 0-2,0 0-4,0 0-6,0 0-15,0 0-7</inkml:trace>
  <inkml:trace contextRef="#ctx0" brushRef="#br0" timeOffset="26063">12241 17136 10,'0'0'13,"0"0"-1,0 13-5,0-13-2,15 15 1,-3-8-2,-1 5 1,4-1-2,1 1 1,-2 4-3,2-7 1,-1 6 1,-2-6-2,-1 5 2,-2-6-2,-2 5 0,-8-13 1,12 12-1,-12-12-1,6 10-1,-6-10-2,0 0-4,0 0-6,0 0-14,0 0-5</inkml:trace>
  <inkml:trace contextRef="#ctx0" brushRef="#br0" timeOffset="26459">12405 17074 12,'-13'0'19,"4"10"-5,9-10-1,-12 17-3,5-7-5,-1 3-1,0 3 2,0 2-5,0 2 1,-3 2-2,0 0 1,1 2-2,0-2 2,1 0-2,0-6 1,3 2 0,-1-5 0,4-2 0,3-1-1,0-10-1,0 12-4,0-12-1,0 0-10,12 9-14</inkml:trace>
  <inkml:trace contextRef="#ctx0" brushRef="#br0" timeOffset="28144">12494 16948 12,'-10'-4'18,"10"4"-4,0 0 0,-11 4-4,11-4-4,0 0 0,-4 13-2,4-4-1,0-1-2,5 6 1,-2 0-1,0 5 0,3-1-1,-2 1 1,1 1 0,-1 1-1,0 2 0,1-2-1,-2 1 1,0 2-1,2-5 1,-2 1-1,0-2 1,-3 0-3,5-8 3,-5 2 2,0-12-2,6 14 0,-6-14 0,3 10 0,-3-10 0,0 0 0,0 0-2,5 9 2,-5-9 0,0 0 0,0 0 0,0 0 0,0 0 0,0 0 0,0 0 0,0 0 0,0 0 0,0 0 0,0 0 0,0 0 0,9-4 2,-9 4-2,0-10 0,0 10 0,5-14 0,-2 2 0,-3 2 0,5-7 0,-5 6 1,6-7-1,-3 3 0,1-2 1,0 3 0,-2 2 0,3-2 0,-5 5 0,7-2-1,-7 11 2,8-12-2,-8 12 0,0 0 0,8-10 0,-8 10 0,0 0 0,0 0 0,10-5 0,-10 5 0,0 0 0,0 0 0,9 5 0,-9-5 0,0 0 1,12 11-1,-12-11 0,8 13 0,-8-13 1,6 20-1,-1-8-1,-2 2 1,0 1-2,0-1 2,-3 1-1,9-1 1,-6 3-2,3-8 2,-3 4 0,2-3 0,0-1 0,-5-9 0,8 15 0,-8-15 0,6 10 0,-6-10 0,0 0 0,7 9 0,-7-9 0,0 0 0,0 0-1,10 7 1,-10-7 0,0 0 0,0 0 0,0 0 0,10 0 0,-10 0 0,0 0 0,0 0 0,6-12 0,-6 12 0,0-13 0,0 3 0,0 0 0,0-2 0,3-6 0,-3-2 0,0-3 1,0 0-1,0-2 2,0 0-1,3-1 1,-3 0-1,0 3 3,0 3-3,6 0 0,-6 2 2,3 1-2,-3 1 0,4 3 0,-4 1 0,5 2-1,-5 10 1,6-13-1,-6 13 0,0 0 0,0 0 0,0 0 0,0 0 1,0 0-1,0 0 0,0 0 0,0 0-4,4 11-10,-4-11-19,0 12 0</inkml:trace>
  <inkml:trace contextRef="#ctx0" brushRef="#br0" timeOffset="37449">15397 17527 12,'-10'0'19,"10"0"-5,-11-7-2,11 7-3,0 0-3,0 0-1,0 0-2,5 10 2,-5-10-5,18 14 3,-7-5-1,5-1 2,2-1-2,3-2 0,1 0 1,6-2 0,-1-3 0,6-3 0,2-2-1,4 1 0,6-3 0,5 1-1,4-2 0,5 1-1,3 0 1,2 0-3,4 2 2,1-2-2,2 3 3,0-1-3,3-1 3,1 3-3,2-1 3,-1 4-1,-3-3 1,0 3 1,-4 5-2,-4-2 2,-6 0-2,-7 3 2,-3-2-2,-5-4 3,-1 4-3,-6-4-2,0 0 2,-5-5-3,-1 5 3,-1-7-1,-2 4 1,-3 1-1,-5-1 1,0 3 0,-4-4 0,-4 4 1,-2 0-1,-10 0 1,10-3-1,-10 3 2,0 0-1,0 0-1,0 0 0,0 0 0,0 0-1,0 0-1,0 0 0,0 0 0,0 0 0,0 0-1,11 0-1,-11 0 1,0 0-4,0 0-1,13 9-5,-13-9-2,0 0-5,10 3-4</inkml:trace>
  <inkml:trace contextRef="#ctx0" brushRef="#br0" timeOffset="38263">17230 17328 17,'-16'0'25,"5"0"-3,11 0-7,0 0-2,-11 0-5,11 0-1,0 0-2,0 0-2,13 10 0,-3-5-2,2 0 2,4 3 0,1-2 0,6 3-1,0-1-1,2 1 0,2-1 0,-2 2 0,1-3-1,-3 3 1,-1-1-1,-4-3 0,-1 1 1,-3 0-1,-4-1 1,-10-6-1,15 8 1,-15-8 0,0 0 0,9 8 0,-9-8 0,0 0 4,-4 12-3,4-12 1,-13 13-2,3-3 2,-3 1-2,-3 3 2,-4 3-2,0 1-1,-2-1 1,-3 1-1,3-1 0,1 2 1,0-2-1,2-2 0,4-4 0,3 0 0,4-2 0,8-9-2,-11 12-1,11-12-4,0 0-11,0 0-20,14 0-1,-4-6-2</inkml:trace>
  <inkml:trace contextRef="#ctx0" brushRef="#br0" timeOffset="40164">16833 16931 4,'-16'6'20,"6"-2"-3,-1 3-4,1-1-3,0 6-3,1-2-1,0 4 0,-1 1-3,2 4-1,-2-2 0,4 4 0,-1 3-1,3-2-1,1 3 1,3 1-1,0-4 0,5 2-1,2-5 1,1-2-1,4-7 1,0 3 0,2-8 1,4-1-1,-3-4 0,2 0 0,-1-6 1,1-3-1,1 0 1,-2-5-1,-4-2 1,1-4 1,-3 2-2,-3-5 2,-1 1-1,-6 1 2,3-3-3,-3 6 3,-6 0-1,2 3 0,-5-1-1,2 4 1,-4 2 0,0 2-1,-4 1 1,0 5-2,1 2 2,-1 0-5,0 8-1,0-2-9,5-1-19,5 10-3,-3-6 1</inkml:trace>
  <inkml:trace contextRef="#ctx0" brushRef="#br0" timeOffset="40872">17061 17184 12,'0'0'12,"0"0"1,0 0-6,-5 11 0,5-11-2,0 0-3,-5 10 1,5-10-1,0 0 1,-4 13 0,4-13 0,0 0 0,0 0 1,-10 6 1,10-6-2,0 0 1,0 0-2,-7-9 1,7 9-2,0 0 1,0-12-1,0 12-1,0 0 1,0 0-1,9-8-1,-9 8-3,0 0-11,15 10-19,-15-10 1</inkml:trace>
  <inkml:trace contextRef="#ctx0" brushRef="#br0" timeOffset="41499">17224 17212 16,'-12'0'18,"12"0"-7,0 0 0,0 0-5,-6 12-2,6-12-1,0 10-2,0-10 1,-6 10 1,6-10-1,0 0 2,0 0 0,-3 11-2,3-11 1,0 0-1,0 0 0,0 0-1,0 0-1,0 0 1,0 0-1,0-14 1,0 14-1,3-12 1,-3 12-1,5-10 1,-5 10-1,0 0 1,0 0 0,0 0-1,0 0 0,0 0 2,0 0-2,0 0 1,0 0-2,0 0-2,9 0-4,-9 0-14,0 0-13,0 0 0</inkml:trace>
  <inkml:trace contextRef="#ctx0" brushRef="#br0" timeOffset="42127">17371 16999 8,'0'0'20,"-10"0"-3,10 0 0,0 0-6,0 0 0,-9 14-3,9-14-3,-4 11 1,4-1-2,0-10 1,-5 20-3,5-9 0,-3 3 0,3-2-1,0 3 1,-4-1-2,4 1 1,0 2-1,0-4-1,0 1 1,0 2-2,0-4 2,0 0-2,0-2 3,4 2-3,-4-12 2,0 9 0,0-9 0,0 0 0,0 0-3,0 0-3,0 0-4,0 0-14,11-11-11,-11 11 0</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20T06:13:00.022"/>
    </inkml:context>
    <inkml:brush xml:id="br0">
      <inkml:brushProperty name="width" value="0.07938" units="cm"/>
      <inkml:brushProperty name="height" value="0.07938" units="cm"/>
      <inkml:brushProperty name="color" value="#F2F2F2"/>
    </inkml:brush>
  </inkml:definitions>
  <inkml:trace contextRef="#ctx0" brushRef="#br0">4520 4928 3,'14'-29'9,"-8"12"-2,3-6 2,2 0-1,1-8-2,2-4 1,2-8 0,1-2-1,5-7 0,-1-3-1,4-8 1,0-4 0,2-4 0,4-1-2,-2-2-1,5-1 0,-4 0 0,3-3 0,0 3-1,1 0 0,2-1-2,0 3 1,-3-2 1,3 2-2,-1-2 1,2 5 0,-2-3-1,3 2 1,-3-1 0,0 2 0,3 0-1,-1 3 2,0-1-1,-1 1-1,-1 3 2,2 3-4,-3 2 4,0 1-2,-5-1 0,2-2 0,0 4 1,-4 1-1,1 0 2,-2 3-1,-1 1 0,-1 1-1,-2 2 1,0 8 0,-4 2 0,0 6 0,-3 2 0,-1 3 0,0 1 0,-1 10 1,-1-2-2,-1 4 1,-2-1-1,0 3 2,-1 1-3,-8 12 3,10-14-1,-10 14 1,0 0-2,0 0-3,0 0-3,0 0-17,0 0-10,0 17-4,0-17 1</inkml:trace>
  <inkml:trace contextRef="#ctx0" brushRef="#br0" timeOffset="511">5832 1816 18,'0'0'18,"0"0"-9,0 0 0,0 0-3,0-10-3,0 10-1,17-7 2,-7 2-2,3 0 2,1 0 1,2-1 0,0 0 1,-1 2-3,0 1 1,-1 3-1,-3 0 1,1 7 1,-4 2 0,-3 7-3,-5 5 3,0 6 0,0 8-1,-5 5-3,-2 1 2,-1 3-4,0-3 2,2-2-1,0-3 1,2-4-1,1-8 0,3-5-2,0-2-2,0-17-11,9 14-17,1-7-4,-10-7 1</inkml:trace>
  <inkml:trace contextRef="#ctx0" brushRef="#br0" timeOffset="1555">4525 4974 15,'-13'-7'19,"5"-3"-6,8 10-2,-6-11-4,6 11-1,0-13-2,0 13 0,9-16 0,0 4-1,4-2 2,6-6-1,7-3 0,4-7 1,8-4 0,7-8-1,7-3-1,2-5 0,3-1 0,4-1 0,0 0-1,-1 1-1,-3 4 0,-5 4-1,-2 3 1,-2 2 0,-3 6-1,-4 1 0,-6 2 1,3 4-1,-6 1 1,-1 2-2,-3 4 2,-5 1-2,-1 2 2,-4 4-2,-4 1 1,-1 5-1,-13 5 2,13-7-1,-13 7 0,0 0-1,0 0 0,0 0-1,0 0-1,10 0-1,-10 0 0,0 0 0,12-14-4,-12 14-2,12-14-8,-3 2-12,0 5-3</inkml:trace>
  <inkml:trace contextRef="#ctx0" brushRef="#br0" timeOffset="2136">5591 3873 6,'-11'-7'30,"11"7"-9,-10-3-7,10 3-1,0 0-5,0 0-2,9-12-3,2 10 1,1-2-2,6 0 1,1 0 0,5 4-2,-1-6 1,3 6 0,-3 0-1,1 0 1,-2 0-2,-2 0 1,-4 3 1,0-3-2,-6 4 3,0 0-1,-10-4 0,8 17 1,-8-6-1,-5 7 1,-5 1 0,-1 7 2,-6-1-2,0 4-2,-3 0 1,2 0-1,-1-4 0,1 0-1,3-3 1,2-5-2,3 3-6,-1-7-14,4 0-18,3 2 2,-2-3-2</inkml:trace>
  <inkml:trace contextRef="#ctx0" brushRef="#br0" timeOffset="2932">4454 5004 1,'-18'-4'22,"18"4"-5,-10 0-4,10 0-3,3 10-3,4 2-2,7 7 0,3 6 0,9 4 1,3 12-2,11 7 1,4 3-1,9 10-1,3 4 1,6 10-2,2 2 0,3 5 0,2 1 0,0 1 0,-4-3 1,3-1-2,-5-1 1,1-5-1,-2-1-1,-3-5 1,-5-5-1,-3-4 1,-6-6-1,-5-5 0,-10-10 0,-4-7 1,-8-11 0,-5-5 0,-13-15 0,13 12-1,-13-12 0,0 0-2,-4-14-3,-2 1-7,6 4-8,-6 0-14,3-6-4</inkml:trace>
  <inkml:trace contextRef="#ctx0" brushRef="#br0" timeOffset="3429">5526 6416 20,'-21'5'19,"12"-1"-5,9-4-1,-15 4-3,15-4-2,0 0-4,0 12 1,0-12-2,18 16-1,-2-3 1,6 3 1,1 1 0,4 3-1,0-1 0,1 0 0,-3-5 1,1 1-1,-6-6 1,0-4-2,-6-5 0,-1 0 1,-4-14 0,0-3 0,-6-11 2,2-4-2,-5-9 0,5-1 0,-5-4 0,3 1-1,-3 4 1,5 6-2,-1 4 0,-1 11 0,0 1-1,0 6-1,-3 13-2,10-19-11,-10 19-25,16-15-1,-10 2-2</inkml:trace>
  <inkml:trace contextRef="#ctx0" brushRef="#br0" timeOffset="4700">9631 7152 3,'-11'-6'13,"11"6"-2,0 0-2,0 0-3,0 0 0,0 0 0,0 12 0,6-2-2,-1 8 1,4 7 0,3 9 1,5 8 0,6 11 0,3 10-2,4 11 0,4 2 0,5 13-1,2-2 0,4 6-2,0 1 0,-1 0-1,2-6 1,-3-1-1,-2-10 0,-3-4 0,-1-9 0,-3-7 1,-3-7-1,-2-6 0,-2-6 0,0-6 1,-3-2-1,-1-2 0,-3-2 1,-2-1-1,-4-5 1,-3-1-1,-3-4 1,-2-1-1,-3-2-1,-3-12-1,0 15 0,0-15-1,0 0-1,0 0 1,-10 4-4,10-4-2,0 0-6,0 0-14,-5-13-1</inkml:trace>
  <inkml:trace contextRef="#ctx0" brushRef="#br0" timeOffset="5145">10288 8707 8,'-13'0'22,"13"0"-5,0 0-3,0 0-6,0 11-2,4-2-1,7 4-1,2 3 0,5 3-1,2 3 0,4 1 0,-1 0 0,3-1 0,-2-1-1,0-3 0,-6-2 0,0-4 0,-5-7 1,-3-5 0,-10 0 2,11-16 0,-11-4-2,0-1 1,-4-9-1,4 1 0,-6-3-1,4 3-1,-1 1-1,3 0-2,0 9-8,-4-2-22,4-1-3,0 5-2</inkml:trace>
  <inkml:trace contextRef="#ctx0" brushRef="#br0" timeOffset="5761">9735 7267 10,'-28'-17'21,"16"6"-4,2 4-1,-2-4-3,12 11-2,-14-12-2,14 12-1,0 0-3,0 0-1,0 0-1,0 9-1,11 2 1,4 5 0,7 2-1,4 4 0,7 1 0,7 7 1,7 0-2,7 2 1,3 3 0,4 0-1,1-1 0,0 2 0,0-1-1,-4-3 1,-6-4-1,-6-2 2,-6-5-2,-4-3 0,-3-5 0,-5-2 2,-6-3-4,-6-3-1,0 1-1,-7-6-2,1 6-8,-10-6-13,0 0-10,0 0 0</inkml:trace>
  <inkml:trace contextRef="#ctx0" brushRef="#br0" timeOffset="6241">10309 7722 13,'0'0'11,"0"14"1,0-14-5,15 10 1,-3-4-1,2-2 0,5 3 0,-1-5-2,4 2 3,-1-4-2,1 6-2,-1-6 0,-1 3 0,-3-3-1,-1 4 1,-4-4-1,-1 0 0,-11 0 2,13 0 1,-13 0-2,0-16 1,-4 2 0,-1-1 1,-6-7-2,1-2-1,-4-6-1,-2 0 0,-1-2-1,-1 3 0,3-1 0,-2 4-1,3 4 0,4 2 0,3 5-3,1-1-5,6 7-13,0 9-16,10-17-2,-10 17 0</inkml:trace>
  <inkml:trace contextRef="#ctx0" brushRef="#br0" timeOffset="6835">9680 7126 12,'-20'16'14,"20"-16"-2,0 0-1,0-19 1,11-1-2,8-13-1,9-6-1,7-17 2,15-10-1,9-11-2,13-6-3,5-11 2,7 2-3,2 0-2,2 5 1,-4 7-2,-6 10 0,-10 10 1,-10 13 0,-12 11 0,-8 10 0,-13 8 0,-8 6 0,-17 12-1,13-4 0,-13 4-2,-13 10-2,13-10-7,-17 12-4,7-5-15,0 3-5,-4-5-2</inkml:trace>
  <inkml:trace contextRef="#ctx0" brushRef="#br0" timeOffset="7197">10445 6011 7,'0'0'20,"0"0"-3,16 0-1,-1-5-6,6 1 0,1-5 0,4 5-3,5-5-1,0 7 0,0-2-3,-1 4-1,-1 0 1,-4 5 1,-3 6-1,-4 6 0,-8 3 0,-5 8-1,-5 5 0,-3 7-1,-9 1 0,0 2-2,0-1-3,-5-11-6,7 0-13,5-13-11,5-18-3</inkml:trace>
  <inkml:trace contextRef="#ctx0" brushRef="#br0" timeOffset="8294">9549 3642 6,'-12'-7'24,"12"7"-6,-12-10-3,12 10-6,0 0-1,0 0-2,16 0-1,-1 8-1,4 2-1,7 7 2,7 5-1,10 9 1,4 1-2,7 7 1,0-2-1,7 1 2,1-1-4,1-2 1,-7-2-1,-2-1 0,-2-6 0,-8-1 0,-6-4 0,-3-1-1,-10-3 2,-4-2-2,-3-4 1,-6-3-2,-2-1 0,-10-7-3,13 8-7,-13-8-6,0 0-18,0 0 0,0 0 1</inkml:trace>
  <inkml:trace contextRef="#ctx0" brushRef="#br0" timeOffset="8760">10170 4109 2,'-17'-4'26,"17"4"-5,0 0-6,-9 0-6,9 0-2,10 6-1,2 1-1,2 0-2,6 5 1,2 0-1,8 1 2,-2-2-1,3 1-1,-1-2-2,0-1 0,-3-3 0,-4-2 1,-4-1 1,-2-3 1,-8 0 1,1 0-1,-10 0 0,0-16 0,-6 2 2,-1-2-2,-4-6-1,1-2-1,-4-2-2,4 1 1,-2 1-1,3 1 1,-1 2-2,4 2-1,3 3-5,-2-2-13,5 0-17,0 3-2,-4-4 0</inkml:trace>
  <inkml:trace contextRef="#ctx0" brushRef="#br0" timeOffset="9348">9558 3537 1,'0'0'14,"-9"-8"-2,11-4-1,6-5-4,4-5 2,4-13 0,9-5-2,8-13 0,9-12 1,7-10-1,13-5-2,6-12-2,8-2 1,3-2-2,1 0-1,0 4 1,-5 8-2,-7 9 1,-12 12-1,-12 14 1,-7 11-1,-12 9 1,-7 10 0,-9 8 0,-9 11 0,0 0-1,0 0-2,0 18-2,0-18-7,-9 17-6,6-3-16,3-14 0</inkml:trace>
  <inkml:trace contextRef="#ctx0" brushRef="#br0" timeOffset="9829">10325 2290 15,'-10'-5'23,"10"5"-3,0 0-5,-12-14-3,12 14-4,0 0-3,0 0 0,4-12-2,-4 12 0,17-10-2,-5 5 1,4 0 0,4 5 0,0-5 0,2 5 2,-2 5-1,2 2 1,-4 2-2,2 2 0,-6 4 0,0-3 0,-1 2-1,-1 0 1,-3 0-1,1-1 0,-3 1 0,-2 1 1,-1 2 0,-4 7-2,0 2-2,-9 4-2,2 6-1,-7-4-7,1 6-24,0-1 0,-2-8-2</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20T06:18:32.484"/>
    </inkml:context>
    <inkml:brush xml:id="br0">
      <inkml:brushProperty name="width" value="0.07938" units="cm"/>
      <inkml:brushProperty name="height" value="0.07938" units="cm"/>
      <inkml:brushProperty name="color" value="#F2F2F2"/>
    </inkml:brush>
  </inkml:definitions>
  <inkml:trace contextRef="#ctx0" brushRef="#br0">12365 7614 4,'-12'-3'15,"12"3"2,0 0-4,-11 0 0,11 0-3,0 0-2,0 0-1,0 0-1,0 0-1,0 0-2,0 0 2,13-4-1,0 4-2,2 4 1,4-1 1,3-3 1,8 7-2,0-7 0,7 4-1,1-4-1,4 6 1,5-6-1,-2 0 0,6 0 0,-5 0 0,0 0 0,-2 0-1,0 0 1,-4 0-1,-4 0 1,-2 2-1,-5-2 1,-2 6-1,-4-6 2,-4 6-2,-4-6 2,-3 4-2,-12-4 1,13 0-1,-13 0 0,0 0 1,0 0-2,11 0-2,-11 0-2,0 0-6,0 0-25,0 0 1,0 0-3</inkml:trace>
  <inkml:trace contextRef="#ctx0" brushRef="#br0" timeOffset="790">12948 7536 6,'-10'0'18,"10"0"0,0 0 0,-12 0-5,12 0-2,0 0-2,0 0-3,0 0 0,0 0-2,0 0-1,6 13-1,-6-13-1,18 11 1,-5-3 0,3 2 0,3 0 1,3 1 0,-1-2-2,3 3 1,-2-4-1,-1 4 0,-1-7 0,-1 4-1,-6-3 1,-2-1 0,-11-5 0,15 13 0,-15-13 0,4 12 1,-4-12-1,-4 18 0,-5-8 0,0 0 1,-4 2 0,-5 0-2,-2 1 1,-1 0-1,-1-1 0,1 1 0,2-2 0,0-1 0,4 1 0,3-3 0,12-8-1,-15 14 1,15-14-5,0 0-1,-5 8-21,5-8-9,0 0 1,0 0-3</inkml:trace>
  <inkml:trace contextRef="#ctx0" brushRef="#br0" timeOffset="1684">12262 9140 2,'-3'-9'21,"3"9"-4,0 0-3,0 0-2,0 0-2,0 0 0,0 0-2,10 0-1,-10 0 1,21 7-2,-1-7 3,4 7-3,3-4-1,7 3-1,2-3-1,6 0 0,2-3-1,2 6 0,1-6-1,1 3 0,0-3-1,-2 0 1,-1 0-1,-3 0 1,-2-3-1,-3 3 1,-3-4-1,-2 4 0,-4 0 1,-3 0-1,-4 0 1,-1 0-1,-5 0 0,-1 3 1,-14-3-1,13 4 1,-13-4 0,0 0-1,0 0-1,0 0 0,0 0-4,0 0-7,0 0-21,0 0-3,-10 0-1</inkml:trace>
  <inkml:trace contextRef="#ctx0" brushRef="#br0" timeOffset="2331">12923 9010 23,'-10'0'22,"10"0"-1,0 0-3,0 0-6,0 0-1,-10-3-3,10 3-2,0 0 1,10 12-4,-10-12-1,21 17 1,-7-7-2,3 5 1,4-2 0,3 3 0,-2-3 0,1 2 0,-1-2-2,-3-1 1,-1-2-1,-1 1 1,-5-3 0,-2 1-1,-10-9 1,12 14 0,-12-14 0,3 11 1,-3-11-1,-9 12 0,-2-6 2,-1 2-2,-3-1 1,-4 3-2,-2-2 2,0 2-3,0 4 3,0 0-2,1 1 0,3-1 1,-1 1-1,3-1 1,0-2-1,3-2 1,1-3-1,2-2 0,9-5 0,-13 7-1,13-7-4,0 0-11,-9-8-22,9 8 0,0-19 0</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20T06:18:59.642"/>
    </inkml:context>
    <inkml:brush xml:id="br0">
      <inkml:brushProperty name="width" value="0.07938" units="cm"/>
      <inkml:brushProperty name="height" value="0.07938" units="cm"/>
      <inkml:brushProperty name="color" value="#F2F2F2"/>
    </inkml:brush>
  </inkml:definitions>
  <inkml:trace contextRef="#ctx0" brushRef="#br0">18211 2871 13,'0'0'31,"0"0"-11,0 0-4,0 12-3,0-12-5,0 13 0,-3-4-3,3 7-2,-4 3 1,4 4 0,-3 3-1,3 3-1,-5 3-2,1 5 1,1-1-2,-1 1 0,1 3-6,-4-3-3,4 3-11,-1 3-14,-3-11-2</inkml:trace>
  <inkml:trace contextRef="#ctx0" brushRef="#br0" timeOffset="453">18176 3748 1,'3'9'8,"-3"-9"0,0 11 2,0-11 1,4 12-1,-4-12 2,0 19-3,0-8-1,3 5 0,-3 0-2,3 5-1,-3 0-1,3 4 1,-3-3-3,0 3 0,4 3 0,-4-2-1,0 0 0,3 0 0,-3 0 0,0-2-2,0 1 1,0-4-2,0-1-3,0-2-3,3-1-8,1 1-15,-4-7-3</inkml:trace>
  <inkml:trace contextRef="#ctx0" brushRef="#br0" timeOffset="753">18247 4528 3,'-6'56'27,"2"-27"-8,4 3-2,-6-3-3,6 5-3,-3-3-4,3 4 0,0-4-2,0 2-2,0-4-1,3 0-1,-3 0-1,4 0 0,-4-2-2,0-3-1,0 2-5,0-6-3,3 2-5,-3-3-4,0-4-9</inkml:trace>
  <inkml:trace contextRef="#ctx0" brushRef="#br0" timeOffset="1027">18242 5375 2,'-4'48'22,"4"-22"-2,0 0-2,0 4-7,0-2-1,0 2-6,0-1 1,0 3-3,0-2-1,0 1 0,0-1 0,3 0-1,-3-2 0,0 0-2,0-1-1,0-5-6,5 2-9,-3 2-9,-2-9-5</inkml:trace>
  <inkml:trace contextRef="#ctx0" brushRef="#br0" timeOffset="1268">18270 6349 17,'0'62'23,"0"-31"-6,0-2-5,0 0-6,3 3-1,-3-4-2,0 0-1,5 0-1,-5-2-1,4-1-1,-4 1-5,6-1-5,-6-1-12,0-5-7</inkml:trace>
  <inkml:trace contextRef="#ctx0" brushRef="#br0" timeOffset="1585">18272 7453 9,'-3'49'17,"3"-24"-1,-3 1 0,3-2-2,0 3-2,-4 0-3,4 2-3,0-3-1,0 6-2,-4-7-1,4 0-4,-4 0-4,1-6-3,3 1-8,0-3-6,-3-4-9</inkml:trace>
  <inkml:trace contextRef="#ctx0" brushRef="#br0" timeOffset="1992">18289 8223 2,'-3'83'34,"-1"-40"-4,4-2-12,0 2-7,-4-5-3,4 2-2,-5 1-2,5-1-2,-4-4 0,4-3-1,-4-2-1,4-4-3,0-2 0,-3-4-3,6-3-1,-3-4 2,5 4-3,-5-5-2,9 7 2,-3-4 0,2 6-3,-1 0 1,2 5 1,-3 1-1,2 4 6,-3 4 3,-2 1 3,0 4 4,-3 6 6,0 1 0,-3 0 4,3 5-3,-7-5 2,7 6-5,-8-4 1,8 2-5,-4-6-7,2-5-22,-4-13-10,11 1-4</inkml:trace>
  <inkml:trace contextRef="#ctx0" brushRef="#br0" timeOffset="4861">22595 4788 16,'0'0'20,"0"12"-4,0-12 0,0 15-7,0-3 0,-4 2-3,4 7-3,0 2 0,0 6-1,-5 2-1,5 5 1,0 5-1,0 3-1,0 0-1,0-1-2,0-2-2,0-5-3,0-2-4,0-7-5,0-9-6,6 0-9</inkml:trace>
  <inkml:trace contextRef="#ctx0" brushRef="#br0" timeOffset="5837">22594 4984 6,'-3'-13'14,"3"13"2,0 0-4,0 0 0,0 0-3,0 0-3,-7 17 0,7-6-1,0 2-1,0 4-2,0 3 1,4 6-1,-4 3 0,4 5-1,-1-1 2,1 6-2,-1 2-1,0 6 1,3 4-1,-3 4-1,2 6 1,-1 4 0,2 5-1,-6 5 1,3 3 0,-3 2-2,0 0 2,0-1 0,0 1 0,0-5-1,0-2 1,0-3 0,0-7 0,0-6 0,0-7 0,0-6 0,0-6 0,0-7 0,0-7 0,0-7-1,4-3-1,-4-14-1,0 13 0,0-13-2,0 0 0,0 0-4,0 0-9,0 0-16</inkml:trace>
  <inkml:trace contextRef="#ctx0" brushRef="#br0" timeOffset="6447">22619 6730 2,'3'-16'24,"0"7"-2,-3 9-5,0 0-5,0-9 1,0 9-5,0 0 0,17 0-1,-6-4-2,6 4-1,3-6 1,6 6-2,8-11 0,4 7 0,1-3-1,5 0 0,-6-2-2,2 1 1,-2 0 0,-6 0-1,-4 1-3,-10-3-4,1 7-13,-10 3-19,-9 0 2</inkml:trace>
  <inkml:trace contextRef="#ctx0" brushRef="#br0" timeOffset="7726">23126 4867 14,'3'-12'21,"-3"12"-2,0-14-2,0 14-2,0 0-3,-5-10-3,5 10-1,0 0-1,0 0 0,0 0-4,-5 12 0,5-2-1,0 4-1,0 4 0,0 7 0,0 4 0,0 7 1,0 5-2,5 4 4,-5 4-4,4 7 1,-1 3-1,-1 8 0,-2 4 1,0 4-1,0 0 0,0 0 0,0 0 0,0-2 0,0-7 0,0-4 0,0-6 0,5-3 0,0-5 0,-2-3-1,1-4 1,1-3-1,0-3 1,1-3-2,-3-4 0,-3-5 1,5 1 1,-5-7-1,0 0 1,0-4-1,0 1 1,0-2 0,0 2-1,4-1 1,-4 0 0,0 0 0,6 2 0,-6-2-1,2-2 1,-2-1 0,0-10 0,0 16-1,0-16 1,0 10 0,0-10-1,0 0 1,0 12 0,0-12 0,0 0-1,-8 10 1,8-10 0,0 0 0,0 0 0,-4 10 0,4-10-1,0 0 1,0 0 0,0 0 0,-3 9 0,3-9 0,0 0 0,-3 14 0,3-14-1,0 11 1,0-11 0,-5 12-1,5-12 0,0 15 1,0-15-2,-3 14 1,3-14 0,0 14-2,0-14-2,0 12-2,0-12-11,0 13-18,0-13-2</inkml:trace>
  <inkml:trace contextRef="#ctx0" brushRef="#br0" timeOffset="8447">22855 6832 24,'0'0'24,"0"0"-3,0 0-5,0 0-6,0 17-2,-6-5-2,6 4-3,0 4 0,0 5-1,0 3-1,2 4 0,-2 3-1,0 1-2,0 1-3,0-3-7,0 1-7,0 1-11,-5-6-7</inkml:trace>
  <inkml:trace contextRef="#ctx0" brushRef="#br0" timeOffset="8750">22845 7510 6,'-3'36'20,"3"-17"-3,0 3-2,3 2-4,-3-4-4,3 3 0,-3 0-4,0 0-1,6-3 1,-6 1-3,7-1-3,-7-3-4,5 2-4,-5-1-8,0-5-8</inkml:trace>
  <inkml:trace contextRef="#ctx0" brushRef="#br0" timeOffset="8968">22882 8144 14,'3'46'12,"-3"-22"-4,0 0-5,0 0-2,-3 0 1,-1-1-2,4-4-1,-4 0-1,4-5-4,0-1-7,0 0-4</inkml:trace>
  <inkml:trace contextRef="#ctx0" brushRef="#br0" timeOffset="9353">22878 9051 13,'4'68'18,"1"-31"-2,-5-1 0,5-3-4,-2 0-3,1-1-5,-1 2 0,1-5-3,2 0 0,-2-4-1,4-1-2,-3-2-11,5-1-18,-10-21-2</inkml:trace>
  <inkml:trace contextRef="#ctx0" brushRef="#br0" timeOffset="11731">15770 3851 12,'23'-10'16,"-10"4"-3,5 0-2,6 2-2,3-1-4,7 5 1,6 0-2,5 0 3,3 2-4,9 4 2,5 0-2,6 1 0,5-2-1,7 2 0,6-2 1,3 0-1,6-2-1,4 0 1,1-3-1,1 4-1,1-4 1,0 0-1,-5-4 0,-2 4 1,-6-6-1,-4 3 0,-7-1 0,-6 4 0,-7-3 0,-8 3 0,-7 0 0,-6 5 0,-7 0-1,-8-1 1,-5 2 0,-6-1-1,-8 2 0,-10-7-2,4 10 1,-4-10-4,-13 11-2,2-11-11,-3 0-14,4 7-1</inkml:trace>
  <inkml:trace contextRef="#ctx0" brushRef="#br0" timeOffset="12363">17801 3635 17,'-15'0'18,"15"0"-5,-11 0 0,11 0-4,0 0-2,0 13 2,7-2-3,0-3-1,7 9 1,0-1-2,5 4 1,2-2-2,3 3 0,-1 0-2,1 1 2,-3 0-1,1-5 1,-6 1-2,-1-2 0,-7-2 0,-4-1 1,-4 0 0,-3-1-1,-6-1 1,-4 4 0,-4-4 0,-2 2 0,-5-1 0,1 2 0,-2-1-1,-2 1 0,3 3 0,-2 0-1,1 2 0,3-2-3,3 7-7,-2-6-20,3-1-7,5-1-2</inkml:trace>
  <inkml:trace contextRef="#ctx0" brushRef="#br0" timeOffset="13718">18324 4335 17,'-30'-5'19,"18"0"-3,12 5-2,-17-5-1,17 5-2,0 0-4,0 0 0,0 0-2,10 0-2,4 0 0,7 0-1,6 4 0,10 0 1,7-4 0,11 5 0,12-5-2,7 5 0,8-5 0,7 0 0,8 0 0,4-4-1,7 4 1,3-3-1,0 3 0,2 0 1,-2 0-1,-3 0 0,-2 0 0,-4 3 0,-9 1 0,-5 0 1,-5 0-1,-9 2 0,-8-1 0,-7 1 0,-7-1 0,-7 1 0,-7-2 0,-3 0 0,-5-4 0,-5 0 1,-2 0-1,-4 0 0,-1 0 0,-2 0 1,-1 0-1,-3-6 0,0 6 0,-12 0 0,17-2 0,-17 2 0,14 0 0,-14 0 0,11 0 0,-11 0 0,0 0 0,12 0 0,-12 0 0,0 0 1,0 0-1,10 0-1,-10 0-2,0 0-4,0 0-11,-7-10-13,7 10-7,-7-12 0</inkml:trace>
  <inkml:trace contextRef="#ctx0" brushRef="#br0" timeOffset="14387">20480 4185 7,'-13'-5'32,"13"5"-17,0 0-1,0 0-5,0 0 0,0 0-3,0 0-1,16 15-1,0-10 1,8 6 1,1-1-2,6 4 1,3 1-2,1 2 1,-1-2-3,1-1 1,-5 3-2,-3-2 1,-6-4 0,0 2-1,-8-4 1,-3 0 0,-10-9 0,10 14 1,-10-14-1,-8 14 0,-3-4 1,-7 4-1,-6 0 3,-3 5-3,-7 0 0,-3 3 1,-2-2-1,-1 2 0,3-4-1,1 0 1,4-3-1,3-2 0,6-1-1,2-2-2,8 1-6,-5-4-14,7 1-14,4 1-3,-3-2 0</inkml:trace>
  <inkml:trace contextRef="#ctx0" brushRef="#br0" timeOffset="23970">23234 5452 2,'11'-7'5,"-2"7"0,-9 0-1,17 0 2,-7 0-1,7 4 2,-3-4-3,9 0 1,-1 0 0,6 3 1,0-3 0,9 0-2,0 2 2,11-2-2,1 0 1,10 4 0,0-4-3,8 5 2,3-5-2,9 4 0,-79-4-1,85 0 1,-33 0 0,7 0 0,6 0 0,6-4-1,8 4 0,7-3 1,1-2-3,6-4 1,0 6-1,4-2 1,-1-3 0,-2-2 1,-2 4 0,2-1 1,-8-2 0,-7 1-1,-7 0 0,-72 8 0,0 0 0,0 0-1,0 0 1,0 0 0,0 0 0,0 0-1,0 0 1,0 0-1,0 0 2,0 0-2,0 0 0,0 0-2,0 0-1,0 0-6,0 0-12,0 0-14,0 0-1</inkml:trace>
  <inkml:trace contextRef="#ctx0" brushRef="#br0" timeOffset="26145">25369 6199 14,'0'0'12,"0"0"-2,0 0-3,0 0-1,0 0 1,0 0-3,0 0 0,0 0 0,-47-13 0,47 13 0,0 0 3,-46 0-3,46 0 1,-52 0-2,52 0 0,-67 0-1,67 0 1,-87 2-2,39-2-1,-5 5 0,-3-5-1,-3 5-6,0-3-8,-2-2-18,21 32-2</inkml:trace>
  <inkml:trace contextRef="#ctx0" brushRef="#br0" timeOffset="26936">24351 6275 1,'0'0'14,"0"0"-2,0 0-1,0 0-2,-22 72-2,-2-81-1,1 9-4,-6-10-1,4 10-1,-5-11 0,4 11-1,-1-8-3,8 8-2,-2 5-5,0-5-7</inkml:trace>
  <inkml:trace contextRef="#ctx0" brushRef="#br0" timeOffset="27228">23711 6345 10,'-29'0'9,"14"0"2,-4 0-5,4 0 0,-6 4-3,3-4-1,-2 4-6,6 0-2,-2 0-1,3 0-5,1-1 3</inkml:trace>
  <inkml:trace contextRef="#ctx0" brushRef="#br0" timeOffset="27377">23403 6366 1,'-31'0'3,"14"4"-7</inkml:trace>
  <inkml:trace contextRef="#ctx0" brushRef="#br0" timeOffset="27962">23479 6258 26,'0'0'22,"0"0"-4,0 0-5,0 0-5,-10-4-2,10 4-3,-15 12-1,3-3-1,-2 2 1,-1 0 0,1-1-1,0 3 0,2-3 0,0 1 0,3-2 1,9-9-1,-13 13 0,13-13 1,-6 12-1,6-12 0,0 0 0,-3 12 0,3-12 1,3 9 0,-3-9-1,8 14 1,-1-5-1,5 3 1,1 2-2,2 2-5,5 4-8,-2 4-23,-2-6-1,8 5 1</inkml:trace>
  <inkml:trace contextRef="#ctx0" brushRef="#br0" timeOffset="31437">20322 5189 3,'-10'-3'6,"10"3"-2,0 0-1,10 3-2,3-3 1,3 5 1,8-3 1,6-2 0,8 4 1,8-4-2,9 0 1,7 0-1,7 0 1,9 0 0,7 0-1,3 0-1,9 0 0,2 0-1,3 0 0,4 3 0,4-3-1,4 0 0,3 0 0,0 0 0,4-5 0,4-1 1,3 1-1,3-1 0,0 0 0,2 1 0,0 1 0,8-2 1,-1 2-1,-1 1 0,2-1 1,-4-2 1,5 1-1,-8-4 0,4 1 0,-73 4 2,8-6 0,5 7 1,9-6 0,-2 1-1,9-4 0,6 5 0,4-2-1,-4-1-1,6-3-1,0 8-1,0-4 1,-5 2-1,0-5 1,-4 8-1,-2-4 1,-7 3-1,-76 5 0,-12 0-3,0 0-4,0 0-11,0 0-14</inkml:trace>
  <inkml:trace contextRef="#ctx0" brushRef="#br0" timeOffset="32783">20304 5210 2,'0'0'5,"0"0"0,6 10-1,-6-10-1,5 19 2,-5-6 2,5 6-1,-3 6-1,2 6 1,-1 3-1,2 9 0,-1 10-1,2 6-1,-3 10 1,4 9-2,-2 7 0,1 9-2,0 10 1,-2 13 0,3 8 0,-1 8-2,2 8 2,2 4-1,1 2 0,-1 1 1,3-5 1,0-10-1,1-7-1,-1-12 1,-3-15-1,1-14 2,-3-16-2,-1-8 1,-4-18-1,-3-8 1,4-12-2,-4-8-3,0-6-1,0-9-2,0 0-7,0 0-5,0-11-15</inkml:trace>
  <inkml:trace contextRef="#ctx0" brushRef="#br0" timeOffset="33776">20509 7932 8,'-13'0'18,"13"0"-3,0 0-2,11-7-4,5 5-3,8 2-2,7-4-2,8 4 0,6 0 1,10 0-3,5 4 1,8-2 1,8 1-2,7 2 1,6-1-1,6-1 1,9 0-1,7-3 1,8 0 0,9-3 0,7-3 1,8-3-1,10-1 0,7 0 0,10 1 0,4-1 0,7 2-1,7 4 1,1 4-1,7 0 0,-98 0 1,12-4 0,8 7-1,15-3-1,-1-3 1,11-4-2,3 4-1,6-4-2,-11-1-7,4-4-5,-9 3-11</inkml:trace>
  <inkml:trace contextRef="#ctx0" brushRef="#br0" timeOffset="35024">20473 5913 4,'-11'-7'9,"0"4"-3,11 3-1,-11 0-1,11 0 1,0 0-3,-12 3 0,12-3-1,0 0 1,0 0-1,0 0 0,0 0 0,-3 10 1,3-10 1,0 0 1,15 4-2,-5-4 2,4 5 0,4-5-1,7 4 1,4-4-1,7 0-1,6 0 1,5 0 0,5 0 0,4 0-1,5 0 0,1 0 1,1-4-1,2 4 0,-4 0 0,-2-3-1,-5 3 1,-4 0-1,-4-2 0,-7 2 1,-7 0-1,-4 0 0,-4 2-1,-4-2 0,-2 3 0,-3-3 0,-2 4 0,0-4-2,-3 3 0,-10-3-1,17 3-2,-17-3-4,10 0-10,-10 0-15,0 0 3</inkml:trace>
  <inkml:trace contextRef="#ctx0" brushRef="#br0" timeOffset="35678">21792 5684 7,'0'-10'19,"0"10"-3,0 0 0,0-10-3,0 10-3,0 0-1,0 0-4,-12 8 0,3 0-1,-1 4-2,-4 5-1,-3 3 1,-2 4-1,-6 5 0,0-3-1,0 0-1,0 1-3,-1-3-2,5-1-2,0-6-8,6-3-8,6-2-11</inkml:trace>
  <inkml:trace contextRef="#ctx0" brushRef="#br0" timeOffset="36236">21779 5321 12,'0'-12'11,"0"12"2,0 0-4,0-11 4,0 11-2,0 0-3,0-12 1,0 12-2,0 0-2,0 0 0,0 0-2,0 16 0,-4 2-1,4 4-1,0 5 1,0 5-1,0 3 1,0 2-2,3 1 1,-3-2-1,4-2 0,-4-5-2,3-3-4,-3-4-9,0-7-19,7 0-3</inkml:trace>
  <inkml:trace contextRef="#ctx0" brushRef="#br0" timeOffset="37340">20571 5416 13,'0'0'14,"0"0"-3,0 8-4,0-8 0,3 24-3,-3-8 0,5 6-2,-5 2 1,6 4 0,-3 0-1,1-3-1,0 1 0,1-2 1,-2-4-2,2-1 0,0-4-1,-2-3-1,2-2-4,-5-10-1,6 14-6,-6-14-1,0 0-10</inkml:trace>
  <inkml:trace contextRef="#ctx0" brushRef="#br0" timeOffset="37853">20778 5516 15,'0'0'12,"0"0"-3,-13 0-3,13 0-3,-7 18 0,2-7-2,-1 3 1,0 2-2,3 2 1,3 1-1,0 0 1,0-1-1,5-1 1,2-1-1,2-3 2,3-4-1,0-2 0,4-7 1,-1 0 0,1 0-1,0-5 1,-3-2 1,-1-1-1,-1-2 0,-4 0 0,-1 0-1,-6-2 1,0-2 0,0 3-1,-9-3 0,3 2 1,-3-2-2,0 3-3,1 1-1,-2 1-4,10 9-9,-17-3-6,8 3-5</inkml:trace>
  <inkml:trace contextRef="#ctx0" brushRef="#br0" timeOffset="38362">21017 5547 3,'0'0'17,"0"0"-2,0 0-7,-9 0 0,9 0-3,-13 12-3,13-12 0,-10 17-1,7-5-1,-2 3 1,2-1-1,3 1 1,0-1-1,0-1 1,3 0-1,2-2 1,-5-11 0,16 12-1,-5-12 2,3 0-1,0 0-1,2-7 1,-1 0 0,-1-2 0,-1 0 0,-2-1 0,-6 0 0,-3 1 0,-4-2 0,2 11-1,-16-16 0,3 7 0,0 2-3,0 1-1,1 2-6,3-1-7,9 5-7</inkml:trace>
  <inkml:trace contextRef="#ctx0" brushRef="#br0" timeOffset="39168">21206 5543 6,'0'0'13,"7"11"1,-7 1-5,6 4 0,-3 4-3,5 4 0,-1 6-3,0 6 1,1 1-2,2 4 0,-1 0 0,-1 2-1,3-3-2,-5-2 0,0-3-1,0-5 0,-1-6 0,-5-2-1,0-6 1,0-3 0,0-13 1,-5 10 1,5-10-1,-10-3 1,10 3 0,-12-13 0,5 2 0,2-3 1,-1 0-1,-3-2 0,4-3 1,-1-3-1,2-3 1,0-3 0,1-1 1,3-3 0,-4-1 0,4-1-1,-5 2 0,5 1 0,-3 1 1,3 4-1,-3 0-1,3 3 1,0 2 1,0 2-2,5 0 1,0 4 0,0 1 1,2 2-1,0 1-1,3 2 1,2 1 0,-1 1-1,0 3 1,3 1-1,0 3 1,1 0-1,-2 0 2,0 5-2,0 2 1,-2 1-1,0 1 0,-3 1 1,-2 2-1,0 0 1,-6 3-1,0-2 1,0 0 0,-8-1 0,-2 0-1,-3 1 1,-3-4 0,-1-1-1,-2-1 1,0-2-1,1-5 0,1 0-2,3 3-3,2-6-10,3-2-18,9 5 1</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20T05:42:13.083"/>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-13 38360 8,'0'45'10,"0"-45"2,0 55-4,0-55-1,0 69 0,0-69 1,0 85-3,0-40 1,20 4-2,-20 21 1,14-10 0,1 14 0,0-9-2,10 19-1,-5-9 1,20 20-1,-11-6 1,11 11-1,5 9 0,10 10 0,-1 1 0,1 9-1,-1 5 0,11-4 1,-10 9-1,9 15 0,-4-15 0,-1 20 0,-4-9 1,5 9-1,-6-5 1,1 5-1,4 0 1,1 15-2,-10-15 1,4 6 0,16 14-1,-1 5 1,6 10 0,-6 14 0,11 1 0,-1 0 1,-4 15-1,9 0 0,-14 5 0,4-1 0,-4-9 0,4 0 0,6 5 0,9 5 0,0-16-1,6 11 2,4 0-2,5 5 0,6 5 2,4-1-4,5 6 2,5 10 2,-5-6-2,5 16 1,1-10 0,-1 9-1,-10 1 1,5 0-1,-5-11 1,0-4-1,-4 0 1,4-11-1,0 1 1,0-20-1,-19-25 1,4-20 0,-15-20-1,-4-14 1,-16-21 0,1-10 0,-15-24-1,-6 0 1,1-6-1,0 6 1,-10-16-1,-6 6 1,1-15-1,-15-1 1,-15-54 0,25 65-2,-25-65-1,0 0-3,0 0-16,-45-85-15,-5-19 0,-4-30-3</inkml:trace>
  <inkml:trace contextRef="#ctx0" brushRef="#br0" timeOffset="1">220 38465 15,'0'0'13,"0"0"-3,0 0-1,0 0 0,0 0-2,0 0-1,0-80-2,30 15 2,10-14 0,-6-36 1,16-14-2,-5-35-1,19-10 2,6-45-1,9-5-1,-4-34 1,14-11-1,1-19-1,-1 4-1,0-4-1,-4-6-1,19-9 0,-10 0 0,6-11-1,-1 16 1,-5-6 0,-4 1 0,4 0 1,5-6 0,-19 6 0,9 5 0,1-11 0,4 1 1,-5-15-1,16-11 0,-6-19 0,10 15 0,-5 0-1,6-15 0,4 0 1,5 14-1,-5 6 0,-4 10 0,9 10 0,-5-11 0,-5 6 1,-5 10 1,-9 14-4,-1-4 4,-4 9-4,-11 11 2,-5 14-1,1 26 0,-10 9 0,-6 15 0,-9 10 2,-1 15-2,6 10 1,0 10 0,-1 5 1,-4 5 0,10-5-1,-6 9 1,6 1 0,-1 10 1,-9-5-2,10 10 2,-11-6-2,11 11 1,-10-5-2,4 19 1,-9 1 0,4 0 0,-4-1 0,-10 21 1,0 4-1,-6 1 1,1 4 0,-5 16 0,-5-1 0,0 1 0,0 9 0,0 0 0,-6 6 0,6-1-1,-5 15 0,-15 45 1,25-70-1,-25 70 0,20-49 0,-20 49 0,0 0 1,0 0-1,0 0 0,20-50 0,-20 50 0,0 0 0,0 0 0,40-55 0,-40 55 0,0 0-1,0 0 1,29-49-2,-29 49 0,0 0-1,0 0 0,0 0-4,0 0-1,0 0-8,35-50-15,-35 50-6,0 0 3</inkml:trace>
  <inkml:trace contextRef="#ctx0" brushRef="#br0" timeOffset="2">131 38524 2,'0'-44'7,"25"-41"0,-6 25-1,6-14 2,-5-11-3,10-14 1,-10-21-2,5-9 3,4-5-2,-9-15 0,10-6-2,0-14 1,5-5-1,-6-5-1,11 10 0,-5-15-1,0-15 1,-6 0 0,16-5 0,-15-10-1,15 6 0,-11-26 0,1-5 1,0-20 0,5 11-1,4-26 0,-4 6 0,0-21 0,9 1 1,-14-26-1,15 6 0,-1-5 0,-9-10-1,15-21 1,-15-9 0,4-15-1,-4-15 0,10 5 0,-11-25-1,-9-4 2,5-11-2,-10 0 2,5-5-1,-6 1 0,-9-1 2,0-10-4,10 10 4,-10-4-2,0-1-2,-15-5 2,20 11-1,-20 4 1,29-15 0,-14 5-1,0 11 1,5-1-1,-5 0 2,10 0-1,0 1 1,4-6-1,1 5 1,10-15 2,-5 16 0,9-11 0,-4 0-1,5-9 0,0-1 0,9 0 0,-4-4-1,9-6 2,-4-10-1,15-14-1,-6-15 1,16-1 0,9-4-1,-15-5 0,11-1 0,4 1 0,6-5-1,-1 19 1,0 1-1,1 19-1,-1 16 1,5 19 0,1 15 0,-11 15 0,0 20 0,-4 15 0,4 10 1,1 10 0,4 10 0,0-6 1,-4 16-1,14 0 0,0 10 1,1-6-1,4 11 3,5 0-3,0 9 0,0 6 0,11 9 0,-11 6 0,10-16-1,5 6 1,10 19-1,-5 6 1,5 19-1,0 5 1,-5 16-1,-5 4 0,1 40 0,-16 5 0,-10-10 0,-5 19 1,-4-4-1,-11 10 0,1 10 1,-21 5-1,11 14 1,-21 16 0,-4 35-1,-15-1 1,4 30 0,-19 5-1,-20 45 1,35-59-1,-35 59 1,0 0-1,0 0 1,30-55-1,-30 55 1,0 0-1,15-45 0,-15 45 1,20-49-1,-20 49 0,0 0 0,34-55 0,-34 55 1,0 0-1,0 0 0,0 0-1,0 0-4,0 0-22,0 55-11,0-55-1,-69 79-2</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20T05:42:13.083"/>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-13 38360 8,'0'45'10,"0"-45"2,0 55-4,0-55-1,0 69 0,0-69 1,0 85-3,0-40 1,20 4-2,-20 21 1,14-10 0,1 14 0,0-9-2,10 19-1,-5-9 1,20 20-1,-11-6 1,11 11-1,5 9 0,10 10 0,-1 1 0,1 9-1,-1 5 0,11-4 1,-10 9-1,9 15 0,-4-15 0,-1 20 0,-4-9 1,5 9-1,-6-5 1,1 5-1,4 0 1,1 15-2,-10-15 1,4 6 0,16 14-1,-1 5 1,6 10 0,-6 14 0,11 1 0,-1 0 1,-4 15-1,9 0 0,-14 5 0,4-1 0,-4-9 0,4 0 0,6 5 0,9 5 0,0-16-1,6 11 2,4 0-2,5 5 0,6 5 2,4-1-4,5 6 2,5 10 2,-5-6-2,5 16 1,1-10 0,-1 9-1,-10 1 1,5 0-1,-5-11 1,0-4-1,-4 0 1,4-11-1,0 1 1,0-20-1,-19-25 1,4-20 0,-15-20-1,-4-14 1,-16-21 0,1-10 0,-15-24-1,-6 0 1,1-6-1,0 6 1,-10-16-1,-6 6 1,1-15-1,-15-1 1,-15-54 0,25 65-2,-25-65-1,0 0-3,0 0-16,-45-85-15,-5-19 0,-4-30-3</inkml:trace>
  <inkml:trace contextRef="#ctx0" brushRef="#br0" timeOffset="1">220 38465 15,'0'0'13,"0"0"-3,0 0-1,0 0 0,0 0-2,0 0-1,0-80-2,30 15 2,10-14 0,-6-36 1,16-14-2,-5-35-1,19-10 2,6-45-1,9-5-1,-4-34 1,14-11-1,1-19-1,-1 4-1,0-4-1,-4-6-1,19-9 0,-10 0 0,6-11-1,-1 16 1,-5-6 0,-4 1 0,4 0 1,5-6 0,-19 6 0,9 5 0,1-11 0,4 1 1,-5-15-1,16-11 0,-6-19 0,10 15 0,-5 0-1,6-15 0,4 0 1,5 14-1,-5 6 0,-4 10 0,9 10 0,-5-11 0,-5 6 1,-5 10 1,-9 14-4,-1-4 4,-4 9-4,-11 11 2,-5 14-1,1 26 0,-10 9 0,-6 15 0,-9 10 2,-1 15-2,6 10 1,0 10 0,-1 5 1,-4 5 0,10-5-1,-6 9 1,6 1 0,-1 10 1,-9-5-2,10 10 2,-11-6-2,11 11 1,-10-5-2,4 19 1,-9 1 0,4 0 0,-4-1 0,-10 21 1,0 4-1,-6 1 1,1 4 0,-5 16 0,-5-1 0,0 1 0,0 9 0,0 0 0,-6 6 0,6-1-1,-5 15 0,-15 45 1,25-70-1,-25 70 0,20-49 0,-20 49 0,0 0 1,0 0-1,0 0 0,20-50 0,-20 50 0,0 0 0,0 0 0,40-55 0,-40 55 0,0 0-1,0 0 1,29-49-2,-29 49 0,0 0-1,0 0 0,0 0-4,0 0-1,0 0-8,35-50-15,-35 50-6,0 0 3</inkml:trace>
  <inkml:trace contextRef="#ctx0" brushRef="#br0" timeOffset="2">131 38524 2,'0'-44'7,"25"-41"0,-6 25-1,6-14 2,-5-11-3,10-14 1,-10-21-2,5-9 3,4-5-2,-9-15 0,10-6-2,0-14 1,5-5-1,-6-5-1,11 10 0,-5-15-1,0-15 1,-6 0 0,16-5 0,-15-10-1,15 6 0,-11-26 0,1-5 1,0-20 0,5 11-1,4-26 0,-4 6 0,0-21 0,9 1 1,-14-26-1,15 6 0,-1-5 0,-9-10-1,15-21 1,-15-9 0,4-15-1,-4-15 0,10 5 0,-11-25-1,-9-4 2,5-11-2,-10 0 2,5-5-1,-6 1 0,-9-1 2,0-10-4,10 10 4,-10-4-2,0-1-2,-15-5 2,20 11-1,-20 4 1,29-15 0,-14 5-1,0 11 1,5-1-1,-5 0 2,10 0-1,0 1 1,4-6-1,1 5 1,10-15 2,-5 16 0,9-11 0,-4 0-1,5-9 0,0-1 0,9 0 0,-4-4-1,9-6 2,-4-10-1,15-14-1,-6-15 1,16-1 0,9-4-1,-15-5 0,11-1 0,4 1 0,6-5-1,-1 19 1,0 1-1,1 19-1,-1 16 1,5 19 0,1 15 0,-11 15 0,0 20 0,-4 15 0,4 10 1,1 10 0,4 10 0,0-6 1,-4 16-1,14 0 0,0 10 1,1-6-1,4 11 3,5 0-3,0 9 0,0 6 0,11 9 0,-11 6 0,10-16-1,5 6 1,10 19-1,-5 6 1,5 19-1,0 5 1,-5 16-1,-5 4 0,1 40 0,-16 5 0,-10-10 0,-5 19 1,-4-4-1,-11 10 0,1 10 1,-21 5-1,11 14 1,-21 16 0,-4 35-1,-15-1 1,4 30 0,-19 5-1,-20 45 1,35-59-1,-35 59 1,0 0-1,0 0 1,30-55-1,-30 55 1,0 0-1,15-45 0,-15 45 1,20-49-1,-20 49 0,0 0 0,34-55 0,-34 55 1,0 0-1,0 0 0,0 0-1,0 0-4,0 0-22,0 55-11,0-55-1,-69 79-2</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20T05:42:13.083"/>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-13 38360 8,'0'45'10,"0"-45"2,0 55-4,0-55-1,0 69 0,0-69 1,0 85-3,0-40 1,20 4-2,-20 21 1,14-10 0,1 14 0,0-9-2,10 19-1,-5-9 1,20 20-1,-11-6 1,11 11-1,5 9 0,10 10 0,-1 1 0,1 9-1,-1 5 0,11-4 1,-10 9-1,9 15 0,-4-15 0,-1 20 0,-4-9 1,5 9-1,-6-5 1,1 5-1,4 0 1,1 15-2,-10-15 1,4 6 0,16 14-1,-1 5 1,6 10 0,-6 14 0,11 1 0,-1 0 1,-4 15-1,9 0 0,-14 5 0,4-1 0,-4-9 0,4 0 0,6 5 0,9 5 0,0-16-1,6 11 2,4 0-2,5 5 0,6 5 2,4-1-4,5 6 2,5 10 2,-5-6-2,5 16 1,1-10 0,-1 9-1,-10 1 1,5 0-1,-5-11 1,0-4-1,-4 0 1,4-11-1,0 1 1,0-20-1,-19-25 1,4-20 0,-15-20-1,-4-14 1,-16-21 0,1-10 0,-15-24-1,-6 0 1,1-6-1,0 6 1,-10-16-1,-6 6 1,1-15-1,-15-1 1,-15-54 0,25 65-2,-25-65-1,0 0-3,0 0-16,-45-85-15,-5-19 0,-4-30-3</inkml:trace>
  <inkml:trace contextRef="#ctx0" brushRef="#br0" timeOffset="1">220 38465 15,'0'0'13,"0"0"-3,0 0-1,0 0 0,0 0-2,0 0-1,0-80-2,30 15 2,10-14 0,-6-36 1,16-14-2,-5-35-1,19-10 2,6-45-1,9-5-1,-4-34 1,14-11-1,1-19-1,-1 4-1,0-4-1,-4-6-1,19-9 0,-10 0 0,6-11-1,-1 16 1,-5-6 0,-4 1 0,4 0 1,5-6 0,-19 6 0,9 5 0,1-11 0,4 1 1,-5-15-1,16-11 0,-6-19 0,10 15 0,-5 0-1,6-15 0,4 0 1,5 14-1,-5 6 0,-4 10 0,9 10 0,-5-11 0,-5 6 1,-5 10 1,-9 14-4,-1-4 4,-4 9-4,-11 11 2,-5 14-1,1 26 0,-10 9 0,-6 15 0,-9 10 2,-1 15-2,6 10 1,0 10 0,-1 5 1,-4 5 0,10-5-1,-6 9 1,6 1 0,-1 10 1,-9-5-2,10 10 2,-11-6-2,11 11 1,-10-5-2,4 19 1,-9 1 0,4 0 0,-4-1 0,-10 21 1,0 4-1,-6 1 1,1 4 0,-5 16 0,-5-1 0,0 1 0,0 9 0,0 0 0,-6 6 0,6-1-1,-5 15 0,-15 45 1,25-70-1,-25 70 0,20-49 0,-20 49 0,0 0 1,0 0-1,0 0 0,20-50 0,-20 50 0,0 0 0,0 0 0,40-55 0,-40 55 0,0 0-1,0 0 1,29-49-2,-29 49 0,0 0-1,0 0 0,0 0-4,0 0-1,0 0-8,35-50-15,-35 50-6,0 0 3</inkml:trace>
  <inkml:trace contextRef="#ctx0" brushRef="#br0" timeOffset="2">131 38524 2,'0'-44'7,"25"-41"0,-6 25-1,6-14 2,-5-11-3,10-14 1,-10-21-2,5-9 3,4-5-2,-9-15 0,10-6-2,0-14 1,5-5-1,-6-5-1,11 10 0,-5-15-1,0-15 1,-6 0 0,16-5 0,-15-10-1,15 6 0,-11-26 0,1-5 1,0-20 0,5 11-1,4-26 0,-4 6 0,0-21 0,9 1 1,-14-26-1,15 6 0,-1-5 0,-9-10-1,15-21 1,-15-9 0,4-15-1,-4-15 0,10 5 0,-11-25-1,-9-4 2,5-11-2,-10 0 2,5-5-1,-6 1 0,-9-1 2,0-10-4,10 10 4,-10-4-2,0-1-2,-15-5 2,20 11-1,-20 4 1,29-15 0,-14 5-1,0 11 1,5-1-1,-5 0 2,10 0-1,0 1 1,4-6-1,1 5 1,10-15 2,-5 16 0,9-11 0,-4 0-1,5-9 0,0-1 0,9 0 0,-4-4-1,9-6 2,-4-10-1,15-14-1,-6-15 1,16-1 0,9-4-1,-15-5 0,11-1 0,4 1 0,6-5-1,-1 19 1,0 1-1,1 19-1,-1 16 1,5 19 0,1 15 0,-11 15 0,0 20 0,-4 15 0,4 10 1,1 10 0,4 10 0,0-6 1,-4 16-1,14 0 0,0 10 1,1-6-1,4 11 3,5 0-3,0 9 0,0 6 0,11 9 0,-11 6 0,10-16-1,5 6 1,10 19-1,-5 6 1,5 19-1,0 5 1,-5 16-1,-5 4 0,1 40 0,-16 5 0,-10-10 0,-5 19 1,-4-4-1,-11 10 0,1 10 1,-21 5-1,11 14 1,-21 16 0,-4 35-1,-15-1 1,4 30 0,-19 5-1,-20 45 1,35-59-1,-35 59 1,0 0-1,0 0 1,30-55-1,-30 55 1,0 0-1,15-45 0,-15 45 1,20-49-1,-20 49 0,0 0 0,34-55 0,-34 55 1,0 0-1,0 0 0,0 0-1,0 0-4,0 0-22,0 55-11,0-55-1,-69 79-2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8:26:12.426"/>
    </inkml:context>
    <inkml:brush xml:id="br0">
      <inkml:brushProperty name="width" value="0.05292" units="cm"/>
      <inkml:brushProperty name="height" value="0.05292" units="cm"/>
      <inkml:brushProperty name="color" value="#FF0000"/>
    </inkml:brush>
  </inkml:definitions>
  <inkml:trace contextRef="#ctx0" brushRef="#br0">8696 4022 24575,'26'-12'0,"1"0"0,-1 10 0,1-2 0,-1-14 0,2-9 0,2 2-1093,11 4 1,3 4 0,2-4 928,-13 2 1,1-1 0,0-2-1,1 0 1,2-1-283,1 1 1,2-1 0,1-1 0,1 1 0,-1 0 0,0 1 445,3-1 0,1 0 0,-2 1 0,1 0 0,-1-2 0,-6 2 0,0-2 0,0 0 0,0 0 0,-1 1 0,0 3 117,11-3 0,1 3 0,-3 1 0,-3-1-117,-2-7 0,-5 0 0,2 4 0,0 11 0,0 4 0,-3-1 0,-5-3 0,-3 0 1673,11-11-1673,10 17 0,-41-18 0,17 24 0</inkml:trace>
  <inkml:trace contextRef="#ctx0" brushRef="#br0" timeOffset="3471">8696 5062 24575,'33'-25'0,"0"0"0,-1 0 0,1 0 0,3-2 0,0-1 0,2-1 0,2 0 0,0-1 0,-6 7 0,2-1 0,0 1 0,0-1 0,2 0 0,-1 0 0,1 0-410,-2 0 0,1 0 1,1 0-1,-1-1 1,1 0-1,-1 2 0,0 0 1,-1 1-138,6-3 1,-1 2 0,0 1 0,-1 1 0,0-1 0,-1-1 394,-1 0 1,-1 0 0,0-1-1,0 0 1,-1 2 0,-1 1 329,8-2 0,0 3 0,-2 0 0,-2-1-178,-4 0 0,-1-1 0,-2 0 0,-1 3 456,0 0 1,-1 2-1,-1 0-456,10-11 0,-2 3 0,-10 10 0,-1 0 0,0-10 0,1 3 1638,0 19 0,-1 1-1074,3-22 877,-5 0-1441,-24 19-820,-24-19 1,18 24 0,-17 0 0</inkml:trace>
  <inkml:trace contextRef="#ctx0" brushRef="#br0" timeOffset="31486">9349 5556 24575,'-27'0'0,"1"0"0,-11 10 0,-6 7 0,-1 3 0,12-2 0,-2 2 0,0 2 0,-2 1 0,0 0-547,-2 0 1,-2 1 0,-1 0 0,-1 2 0,1-1 0,0 2 77,4-2 1,0 2 0,0 1 0,0-1 0,0 1 0,1-3 0,0-1 311,-8 3 0,-1-3 1,2-1-1,1 0 0,2 0 617,1 3 1,2 2-1,3-2 1,1-6-461,-9-6 0,8 1 608,18 14 1,8-11-609,8-35 0,24 34 0,-18-40 0,17 23 0,-23 0 0</inkml:trace>
  <inkml:trace contextRef="#ctx0" brushRef="#br0" timeOffset="32921">8043 5715 24575,'36'0'0,"-1"0"0,0 0 0,2 0 0,1 0 0,1 0 0,4 0 0,1 0 0,0 0-485,-4-1 0,0 0 0,0 3 485,3 4 0,1 2 0,-2 2 0,-6-1 0,-1 1 0,0 0 0,3-1 0,1 0 0,-2 2 35,5 13 0,0-1-35,-6-12 0,2-2 0,-4 1 0,-5 5 0,0-1 0,3-4 0,3-2 0,-2-2 0,8-6 0,1 0 0,-7 6 0,1 4 0,-1-3 0,7-4 0,-2 0 168,-1 7 1,-2 4-169,-5 2 0,-3-1 0,2-7 0,0 19 0,-7 1 729,-18-22-729,7 17 0,-2 1 0,-11-19 0,0 19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8:33:46.822"/>
    </inkml:context>
    <inkml:brush xml:id="br0">
      <inkml:brushProperty name="width" value="0.05292" units="cm"/>
      <inkml:brushProperty name="height" value="0.05292" units="cm"/>
      <inkml:brushProperty name="color" value="#FF0000"/>
    </inkml:brush>
  </inkml:definitions>
  <inkml:trace contextRef="#ctx0" brushRef="#br0">10989 16810 24575,'0'-30'0,"0"7"0,0-1 0,0 19 0,0-42 0,0 41 0,0-41 0,0 41 0,0-41 0,0 41 0,0-41 0,0 41 0,0-41 0,0 41 0,0-41 0,0 65 0,0-36 0,0 65 0,0-18 0,0-4 0,0 3 0,0 10 0,0 1 0,0-10 0,0 1 0,0 8 0,0 0 0,0-8 0,0 1 0,0 9 0,0-2 0,0 5 0,0-7 0,0-1 0,0-6 0,0-2 0,0-1 0,0 3 0,0 19 0,0-43 0,0 19 0,0-24 0,0 0 0,0-24 0,0-1 0,0-3 0,0 0 0,0-2 0,0-9 0,0 1 0,0 12 0,0-1 0,0-16 0,0 2 0,0 4 0,0-3 0,0 1 0,0 10 0,0 0 0,0-18 0,0 41 0,0-18 0,0 1 0,0 17 0,0-18 0,0 24 0,0 0 0,0 24 0,0 5 0,0 8 0,0 3 0,0-11 0,0 0 0,0 13 0,0 1 0,0-4 0,0 0 0,0-6 0,0 1 0,0 4 0,0 0 0,0-11 0,0-1 0,0 1 0,0-1 0,0 1 0,0-1 0,0 3 0,0-5 0,0-1 0,0-17 0,0 18 0,0-24 0,0-24 0,0-1 0,0-3 0,1 0 0,-2-2 0,-8-3 0,-3-2 0,2 3 0,6 2 0,0 1 0,-6-6 0,-3-3 0,4 3 0,8 4 0,2 1 0,-1-12 0,0 0 0,0 15 0,0 1 0,0-1 0,0 1 0,0-3 0,0-18 0,0 41 0,0-41 0,0 41 0,0 6 0,0 6 0,0 41 0,0-21 0,0 1 0,0 1 0,0 3 0,0 7 0,0 0 0,0-7 0,0-1 0,0-3 0,0 1 0,0 3 0,0-2 0,0 1 0,0 17 0,0-18 0,0 1 0,0 17 0,0-42 0,32 19 0,-24 0 0,23-19 0,-31 19 0,0-48 0,0 19 0,0-43 0,0 19 0,0 3 0,0-1 0,0-2 0,0-18 0,0 17 0,0-9 0,0-6 0,0 3 0,0 0 0,0-4 0,0 2 0,0 4 0,0 3 0,0 10 0,0 1 0,0-1 0,0 1 0,0-3 0,0 5 0,0 71 0,0-11 0,0 1 0,0 2 0,0-12 0,0-1 0,0 12 0,0 1 0,0-6 0,0 0 0,0 7 0,0-1 0,0-8 0,0-2 0,0-1 0,0-3 0,0 5 0,11-4 0,2-5 0,-8-15 0,9 17 0,-4 1 0,-10-19 0,0 19 0,0-24 0,0 0 0,0-24 0,-24-5 0,21 4 0,1-3 0,-8 0 0,-4 3 0,-17-4 0,23-18 0,-24 10 0,30 10 0,4-1 0,-2-4 0,0 3 0,0 0 0,0 5 0,0 24 0,0 0 0,0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8:42:50.193"/>
    </inkml:context>
    <inkml:brush xml:id="br0">
      <inkml:brushProperty name="width" value="0.05292" units="cm"/>
      <inkml:brushProperty name="height" value="0.05292" units="cm"/>
      <inkml:brushProperty name="color" value="#FF0000"/>
    </inkml:brush>
  </inkml:definitions>
  <inkml:trace contextRef="#ctx0" brushRef="#br0">7673 6579 24575,'15'-26'0,"-1"-1"0,10 1 0,-1-1 0,-8 2 0,0-2 0,9-12 0,5 1 0,9 9 0,0-1-274,-18-2 1,-3-4-1,5 4 274,9 11 0,5 5 0,-3-5 0,-5-13 0,-2-4 0,2 2-305,8 6 0,3 3 0,0 0 305,-2-3 0,-1-1 0,-1 1 0,-5 4 0,-1 0 0,2 2-59,2 5 1,2 3-1,-3-2 59,-2-9 0,-1 1 0,9 11 0,0 1 0,-12-10 0,1 1 289,10 7 0,2 2-289,-5 0 0,-1-1 571,6-10 0,0 3-571,-7 20 0,-3-2 96,-2-23 0,-1-1-96,1 24 0,-1 0 0,3-27 0,18 31 0,-41 0 0,41 0 0,-41-24 0,18 18 0,-24-17 0</inkml:trace>
  <inkml:trace contextRef="#ctx0" brushRef="#br0" timeOffset="10733">7602 8767 24575,'16'-27'0,"0"1"0,-13-1 0,2 1 0,20-5 0,4 1 0,-13 3 0,-2-1 0,9-13 0,7-2-820,-4 17 1,6 1 0,1-1 0,-1-3 769,-4 0 0,-2-3 1,1 0-1,2-1 1,2 0-420,0 5 1,2 1 0,1-1 0,2 0 0,1 0 0,-1 0 0,0-1 463,2-1 0,-1 0 1,1-1-1,0 1 1,1-1-1,-1 0 0,1 1 5,-4 2 0,1 0 0,0 1 0,1-1 0,-1 1 0,0-1 0,-1 1 0,0 0 0,1-2 0,-1 1 0,0-1 0,0 1 0,-1 0 0,0 1 0,0 0-250,3-1 0,0 0 1,0 1-1,-1 1 1,-2 0-1,-1 0 250,3-4 0,-2 1 0,-1 1 0,-1 2-82,4-2 1,0 3-1,-2 1 82,9-4 0,-2 3 906,-13 11 0,-1-1-906,3-10 0,1 3 1638,-4 19 0,-1 0-764,3-20 1329,18 23-2203,-41 0 103,17 0 0,-23 0 0,0 0 1</inkml:trace>
</inkml:ink>
</file>

<file path=ppt/ink/ink2.xml><?xml version="1.0" encoding="utf-8"?>
<inkml:ink xmlns:inkml="http://www.w3.org/2003/InkML">
  <inkml:definitions>
    <inkml:context xml:id="ctx0">
      <inkml:inkSource xml:id="inkSrc0">
        <inkml:traceFormat>
          <inkml:channel name="X" type="integer" min="-1080" max="1920" units="cm"/>
          <inkml:channel name="Y" type="integer" min="-618" max="1302" units="cm"/>
          <inkml:channel name="T" type="integer" max="2.14748E9" units="dev"/>
        </inkml:traceFormat>
        <inkml:channelProperties>
          <inkml:channelProperty channel="X" name="resolution" value="87.2093" units="1/cm"/>
          <inkml:channelProperty channel="Y" name="resolution" value="99.48186" units="1/cm"/>
          <inkml:channelProperty channel="T" name="resolution" value="1" units="1/dev"/>
        </inkml:channelProperties>
      </inkml:inkSource>
      <inkml:timestamp xml:id="ts0" timeString="2023-10-06T05:10:45.7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300 16334 0,'93'0'156,"6"0"-140,191 0 0,99 0-16,-197 0 0,-93 0 15,-6 0 1,6 0 15,92 0-15,1 0 15,5 0-31,94 0 16,-6 0-1,-88 0 1,-104 0 15,6 0-15,0 0-1,-6 0 48,5 0-47,1 0 109,-6 0-110</inkml:trace>
</inkml:ink>
</file>

<file path=ppt/ink/ink3.xml><?xml version="1.0" encoding="utf-8"?>
<inkml:ink xmlns:inkml="http://www.w3.org/2003/InkML">
  <inkml:definitions>
    <inkml:context xml:id="ctx0">
      <inkml:inkSource xml:id="inkSrc0">
        <inkml:traceFormat>
          <inkml:channel name="X" type="integer" min="-1080" max="1920" units="cm"/>
          <inkml:channel name="Y" type="integer" min="-618" max="1302" units="cm"/>
          <inkml:channel name="T" type="integer" max="2.14748E9" units="dev"/>
        </inkml:traceFormat>
        <inkml:channelProperties>
          <inkml:channelProperty channel="X" name="resolution" value="87.2093" units="1/cm"/>
          <inkml:channelProperty channel="Y" name="resolution" value="99.48186" units="1/cm"/>
          <inkml:channelProperty channel="T" name="resolution" value="1" units="1/dev"/>
        </inkml:channelProperties>
      </inkml:inkSource>
      <inkml:timestamp xml:id="ts0" timeString="2023-10-06T05:11:08.2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300 16334 0,'93'0'156,"6"0"-140,191 0 0,99 0-16,-197 0 0,-93 0 15,-6 0 1,6 0 15,92 0-15,1 0 15,5 0-31,94 0 16,-6 0-1,-88 0 1,-104 0 15,6 0-15,0 0-1,-6 0 48,5 0-47,1 0 109,-6 0-110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8:03:05.368"/>
    </inkml:context>
    <inkml:brush xml:id="br0">
      <inkml:brushProperty name="width" value="0.05292" units="cm"/>
      <inkml:brushProperty name="height" value="0.05292" units="cm"/>
      <inkml:brushProperty name="color" value="#FF0000"/>
    </inkml:brush>
  </inkml:definitions>
  <inkml:trace contextRef="#ctx0" brushRef="#br0">3422 13882 24575,'43'0'0,"1"0"0,-1 0 0,1 0 0,-1 0 0,1 0 0,-3 0 0,2 0 0,1 0 0,1 0 0,0 0 0,1 0 0,0 0 0,0 0-365,0 0 1,-1 0 0,2 0 0,0 0 0,0 0 0,0 0 0,1 0 0,-1 0 0,1 0-1,0 0 1,2 0 0,-1 0 0,1 0 0,0 0 0,-1 0 0,0 0 0,-2 0 0,0 0-105,4 0 1,1 0 0,-2 0 0,0 0 0,-2 0 0,-1 0 0,-2 0 694,5 0 0,-2 0 0,-1 0 0,-2 0 0,-2 0-226,-1 0 0,-2 0 0,-2 0 0,-3 0 873,10 0 1,-6 0-874,-12 0 0,-1 0 0,0 0 0,1 0 0,0 0 0,-1 0 3276,3 0-1101,18 0-672,-41 0-1503,41 0 0,-41 0 0,-6 0 0,-6 0 0,-17 0 0</inkml:trace>
  <inkml:trace contextRef="#ctx0" brushRef="#br0" timeOffset="1401">3422 17480 24575,'48'0'0,"0"0"0,0 0 0,1 0 0,-1 0 0,0 0 0,0 0 0,-2 0 0,1 0 0,0 0 0,2 0 0,0 0 0,0 0 0,1 0 0,1 0 0,0 0-298,-4 0 0,0 0 0,1 0 0,0 0 0,1 0 0,1 0 0,-1 0 0,0 0 1,1 0-1,-1 0 0,0 0 0,1 0 0,0 0 0,1 0 0,0 0 0,0 0 0,-1 0 0,1 0 0,-2 0 1,0 0-1,-1 0 0,-1 0-67,1 0 1,0 0 0,-1 0 0,-1 0 0,-1 0 0,0 0 0,-1 0 0,0 0 0,-1 0 305,5 0 0,1 0 0,-1 0 0,-2 0 0,0 0 0,-4 0 0,-2 0 59,5 0 0,-3 0 0,-3 0 0,0 0 323,9 0 0,-2 0 0,-9 0 0,-6 0 0,1 0 0</inkml:trace>
  <inkml:trace contextRef="#ctx0" brushRef="#br0" timeOffset="17585">18697 8431 24575,'0'-29'0,"24"5"0,-18 1 0,17 17 0,1-17 0,-18-1 0,15 10 0,5-1 0,-12-11 0,1-1 0,13-2 0,5 5 0,-6 9 0,1 0 0,3-10 0,-2 3 0,1 16 0,-5-6 0,-3 1 0,-16 11 0,41 0 0,-41 0 0,41 0 0,-41 0 0,41 0 0,-42 0 0,42 0 0,-17 0 0,-4 0 0,1 0 0,2 0 0,18 0 0,-41 0 0,18 0 0,-1 0 0,-17 0 0,18 23 0,-24-17 0,31 18 0,-23-1 0,19-20 0,1 0 0,-23 21 0,19-1 0,0-17 0,-19 41 0,19-41 0,-11 18 0,-3-1 0,-4-17 0,16 15 0,3 5 0,5 3 0,-15-4 0,-1 3 0,-2 15 0,0-1 0,11-5 0,-20 3 0,0-2 0,21-8 0,-24-1 0,0 18 0,0-41 0,0 41 0,0-18 0,0 1 0,-11-4 0,-2-5 0,7-15 0,-17 17 0,-1 1 0,18-18 0,-17 15 0,-1 5 0,18 3 0,-17-14 0,-1 0 0,18 8 0,-17-10 0,-1-2 0,19-6 0,-19 19 0,0-1 0,19-17 0,-22 21 0,-1 1 0,20-20 0,-20 10 0,1-5 0,21-13 0,-41 0 0,41 0 0,-41 0 0,18 0 0,2 0 0,1 0 0,-4 0 0,5-12 0,3-7 0,17-12 0,-19 13 0,1-2 0,17-27 0,-18 42 0,24-42 0,-23 17 0,19 5 0,2-3 0,-10 2 0,0-1 0,11 1 0,2-1 0,-1 1 0,0-1 0,2 1 0,-4 0 0,-9-1 0,-1 1 0,9-2 0,0 3 0,-21-5 0,22 3 0,4-1 0,-2-3 0,0 1 0,0-1 0,0 2 0,0-18 0,0 41 0,0-41 0,0 18 0,0 3 0,0-1 0,0-1 0,0 3 0,0-5 0,0-17 0,0 18 0,0-1 0,0-17 0,0 42 0,0-42 0,0 41 0,0-18 0,0-7 0,0-1 0,0-5 0,0 14 0,0-1 0,0 18-820,24-17 1,-18 23 0,17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8:06:09.338"/>
    </inkml:context>
    <inkml:brush xml:id="br0">
      <inkml:brushProperty name="width" value="0.05292" units="cm"/>
      <inkml:brushProperty name="height" value="0.05292" units="cm"/>
      <inkml:brushProperty name="color" value="#FF0000"/>
    </inkml:brush>
  </inkml:definitions>
  <inkml:trace contextRef="#ctx0" brushRef="#br0">10054 4410 24575,'30'0'0,"3"0"0,4 0 0,-5 0 0,3 0 0,5 0 0,5 0 0,1 0-949,1 0 1,2 0-1,-2 0 949,-1 0 0,-1 0 0,-1 0 0,0 0 0,-1 0 0,0 0 74,-5 0 1,0 0 0,-1 0-75,-1 0 0,0 0 0,0 0 0,2 0 0,0 0 0,0 0 0,-3 0 0,0 0 0,1 0 0,6 0 0,1 0 0,1 0 0,3 0 0,1 0 0,0 0-255,-8 0 0,0 0 1,0 0-1,1 0 255,1 0 0,1 0 0,-1 0 0,-3 0 0,1 0 0,-4 0 0,0 0 0,17-2 0,-6 4 0,-19 9 0,-3 1 654,3-9 0,-3 0-654,4 21 128,-5-24 1,-24 0-1,0 0 1</inkml:trace>
  <inkml:trace contextRef="#ctx0" brushRef="#br0" timeOffset="60552">4886 9860 24575,'29'0'0,"1"0"0,-5 0 0,-17 0 0,23 0 0,-7 0 0,-18 24 0,41-18 0,-41 17 0,17-23 0,-23 24 0,24-19 0,-18 19 0,17-24 0,-23 0 0,0-24 0,24 19 0,-18-42 0,15 16 0,5 1 0,-10 1 0,-3-3 0,-4-3 0,0-4 0,2 5 0,13 5 0,-1-1 0,-11-1 0,-4-5 0,2 3 0,4 3 0,1 2 0,9-10 0,-1-1 0,-8-5 0,0 4 0,14 3 0,-3-3 0,-5 1 0,-15 10 0,18 0 0,-24 5 0,0 24 0,0 0 0,0 0 0</inkml:trace>
  <inkml:trace contextRef="#ctx0" brushRef="#br0" timeOffset="62867">5009 10936 24575,'30'0'0,"-7"0"0,1 24 0,-18-18 0,17 17 0,-23-23 0,24 0 0,-18 0 0,17 0 0,-23 0 0,24 24 0,-18-19 0,17 19 0,-23-24 0,0 0 0,24 0 0,-18 0 0,17 23 0,-23-17 0,0 18 0,0-24 0,0 0 0,24 0 0,-19 31 0,19-23 0,-24 23 0,0-31 0,23 0 0,-17 0 0,41 0 0,-17-31 0,-5 16 0,3-1 0,-2-14 0,1-1 0,2 5 0,2-1 0,-5 1 0,0-1 0,1 4 0,7 5 0,-2 0 0,-4-17 0,-3 0 0,0 20 0,-3 0 0,-7-10 0,0-3 0,10 2 0,3 0 0,-1-2 0,-1 3 0,3-5 0,-3 5 0,-5 3 0,-15 16 0,17-17 0,-23 23 0,0 0 0,0 0 0</inkml:trace>
  <inkml:trace contextRef="#ctx0" brushRef="#br0" timeOffset="66251">6033 11377 24575,'-30'29'0,"-12"-14"0,-10-6 0,14-8 0,-2-2 0,-2 1-820,3 4 1,-2 2 0,-2 1 0,0 0 767,-4-1 1,-2 0 0,1 1 0,2 3 51,4 2 0,2 2 0,0 0 0,3-1 157,-1-2 0,2-2 0,-2 0-157,-6 1 0,-2-2 0,5-2 0,10-5 0,1-2 354,-14 1 1,4 0-355,11 0 0,-18 0 0,41 0 887,-18-9 1,1-6-888,17-14 527,-18-1-527,11 5 0,3 3 0,4 17 0,-7-17 0,2-4 0,11-3 0,0 4 0,0-3 0,0 2 0,0-1 0,0 2 0,0-3 0,0-6 0,0-4 0,0 3 0,0 1 0,0 1 0,0-3 0,0-2 0,0 4 0,0 6 0,0 3 0,0-4 0,0-18 0,0 17 0,-2 4 0,4-1 0,22-2 0,-18-18 0,17 41 0,-23-41 0,0 41 0,24-17 0,-18-1 0,41 18 0,-41-17 0,17 6 0,1 2 0,-19 8 0,16-8 0,5-2 0,12-6 0,-7 17 0,-3-7 0,-1 2 0,2 11 0,-3 0 0,1 0 0,1 0 0,-3 0 0,5 0 0,17 0 0,-18 0 0,-2 2 0,-1-4 0,3-21 0,18 17 0,-17-18 0,-1 24 0,18 0 0,-41 0 0,41 0 0,-10-23 0,-10 20 0,1 0 0,3-9 0,-1 0 0,-3 11 0,-1 2 0,0-1 0,1 0 0,-1 0 0,1 0 0,-1 0 0,1 0 0,-1 0 0,1 0 0,-1 0 0,1 0 0,0 0 0,-2 0 0,5 0 0,17 0 0,-18 0 0,1 0 0,-7 0 0,1 0 0,-18 0 0,17 24 0,8-18 0,-23 41 0,24-41 0,-18 15 0,-5 5 0,-3 11 0,6 1 0,0 2 0,-11-6 0,-2-1 0,1-6 0,0-1 0,0 21 0,-24-18 0,22-3 0,-2 1 0,-23 0 0,-1-1 0,25 2 0,-2-3 0,-22-10 0,0 0 0,21 32 0,-18-32 0,1-1 0,17 15 0,-5-5 0,-2-1 0,-10 15 0,20-11 0,0 1 0,-21 9 0,12-11 0,1-5 0,5-15 0,-18 17 0,1 1 0,17-18 0,-4 17 0,-3 1 0,-11-18 0,18 41 0,-41-42 0,41 19 0,-17 0 0,-1-19 0,18 42 0,-17-41 0,9 18 0,4-1 0,4-17 0,-17 18 0,23-1 0,-24-17 0,18 18 0,-17-1 0,23-17 0,-24 18 0,19-24 0,-19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8:09:33.260"/>
    </inkml:context>
    <inkml:brush xml:id="br0">
      <inkml:brushProperty name="width" value="0.05292" units="cm"/>
      <inkml:brushProperty name="height" value="0.05292" units="cm"/>
      <inkml:brushProperty name="color" value="#FF0000"/>
    </inkml:brush>
  </inkml:definitions>
  <inkml:trace contextRef="#ctx0" brushRef="#br0">12718 7620 24575,'26'0'0,"1"0"0,6 0 0,4 0 0,0 0 0,0 0 0,-1 0 0,5 0-656,-3 0 1,4 0-1,3 0 1,-1 0 0,1 0 199,-1 0 1,1 0 0,0 0 0,0 0 0,1 0 455,2 0 0,0 0 0,1 0 0,0 0 0,0 0 0,-5 0 0,0 0 0,1 0 0,0 0 0,0 0 0,-1 0-388,6 0 1,-1 0 0,1 0-1,-1 0 1,2 0 387,-8 0 0,1 0 0,0 0 0,1 0 0,0 0 0,0 0-176,-2 0 0,0 0 0,1 0 0,0 0 1,0 0-1,-1 0 0,0 0 176,3 0 0,-1 0 0,0 0 0,0 0 0,0 0 0,1 0 0,3 0 0,0 0 0,1 0 0,0 0 0,-1 0 0,0 0 0,-3 0 0,0 0 0,-1 0 0,0 0 0,1 0 0,-1 0 0,-1 0 0,1 0 0,0 0 0,0 0 0,-1 0 0,-1 0-275,5 0 1,-1 0 0,0 0 0,-1 0 0,-1 0 274,-1 0 0,-1 0 0,0 0 0,-3 0 0,-2 0 565,5 0 0,-4 0 0,-1 0-565,14 0 0,-4 0 1215,-20 0 0,-3 0-1215,4 0 3276,18 0-3100,-41 0 2195,17 0-2371,-23 0 144,24 0-144,-18 0 0,17 24 0,-23-19 0,24 19 0,-18-24 0,17 0 0,-23 0 0</inkml:trace>
  <inkml:trace contextRef="#ctx0" brushRef="#br0" timeOffset="8662">21908 7567 24575,'26'0'0,"0"0"0,10 0 0,6 0 0,4 0 0,-4 0 0,4 0 0,3 0 0,3 0 0,2 0-365,-12 0 1,2 0 0,1-1 0,2 1 0,2 0 0,1 0 0,1 0 0,1 0 0,1 1 129,-9 0 1,1 0 0,1 0 0,0 0 0,2 1 0,1-1 0,0 1 0,0 0 0,2 0 0,-1 0 0,2 0 0,-1 0 0,1 0 0,0 1 51,-5-1 1,0 0 0,0 1 0,1 0 0,1 0 0,-1 0 0,1 0 0,1 0 0,0 1 0,0-1 0,0 0 0,1 0 0,0 0 0,0 1 0,1-1 0,0-1 0,0 1 0,0 0 33,-5-1 0,1 0 0,1-1 0,0 1 0,0-1 0,1 1 0,-1-1 0,1 1 0,1-1 0,-1 0 0,1 0 0,0 1 0,-1-1 0,1 0 0,0 1 0,-1-1 1,1 1-1,0-1 0,-1 1 0,0 0 0,0 0 0,-1 1 92,0-1 0,-1 1 1,1 0-1,-1 0 0,1 1 1,-1-1-1,1 1 0,-1 0 1,1-1-1,-1 1 0,0 0 1,1 0-1,-1-1 0,0 1 1,0 0-1,-1-1 0,1 0 1,-1 0-1,1 0 0,-1-1 1,0 0-1,0 0 57,4 0 0,0-1 0,0 0 0,0 0 0,0 0 0,0-1 0,0 0 0,-1 0 0,1 0 0,-1-1 0,0 1 0,-1 0 0,1 0 0,-2 0 0,1 0 0,-1 0 0,-1 0 0,0 0 0,-1 1-136,5 0 1,-1 1 0,-1-1 0,1 1-1,-1 0 1,-1 0 0,0 0 0,-1 0 0,0-1-1,-1 1 1,0 0 0,-1-1 0,-1 1-1,-1-1 1,0 0 135,7-1 0,0 1 0,-2-1 0,0 0 0,-2 0 0,0 0 0,-1-1 0,-1 1 0,-1 0 0,-1 0 195,8 0 0,0 0 0,-2 0 0,-2 0 0,-1 0 0,-2 0 0,-3 0-195,7 0 0,-3 0 0,-4 0 0,-5 0 1352,7 0 0,-7 0-1352,12 0 3276,-41 0-2507,-6 0-769,-30 0 0,1 0 0,5 0 0</inkml:trace>
  <inkml:trace contextRef="#ctx0" brushRef="#br0" timeOffset="48929">5980 6579 24575,'0'-26'0,"0"-1"0,10 1 0,3-1 0,0 1 0,4 0 0,8-1 0,2 1 0,0-1 0,-1 1 0,1-1 0,-1 1 0,0-1 0,1 1 0,14-1 0,2 1-612,-2 0 1,3-1 611,-12 7 0,2-1 0,2-1 0,-1 1-441,-2 0 0,1 0 0,-1-1 0,2 2 441,6-3 0,2 0 0,0 1 0,-3-1 0,-1-3 0,-3 0 0,2 2-72,7 4 0,1 3 0,-5 1 72,-10 2 0,-3-1 0,-2-11 0,0 5 0,21 15 1096,-41 6-1096,18 6 463,-48 17 0,18-23 1,-17 0-1</inkml:trace>
  <inkml:trace contextRef="#ctx0" brushRef="#br0" timeOffset="97178">5662 7620 24575,'27'0'0,"-1"0"0,11-11 0,2-2 0,1 11 0,3-1-903,-2-10 0,3-4 0,0 0 903,0-1 0,1 0 0,1 1 0,-5 3 0,1 1 0,1-1 0,-2-4-377,0-7 0,-2-4 0,1 0 0,1 4 377,0 8 0,2 3 0,-1 1 0,-2-4 0,-4-3 0,-2-4 0,-1 2 0,-1 4 189,4 6 1,-1 4-1,0-1-189,2-7 0,0-2 0,-3 5 0,-3 9 0,-1 2 0,1-9 0,-1-2 618,-4 1 1,-5 1-619,-15 5 970,17-7 1,1 2-971,-19 11 471,19-23-471,-1 17 0,-17-18 0,-6 24 0,-6 0 0,-17 0 0</inkml:trace>
  <inkml:trace contextRef="#ctx0" brushRef="#br0" timeOffset="141846">5486 8714 24575,'29'0'0,"18"0"0,-10 0 0,-10 0 0,1 0 0,2 0 0,1 0 0,7 1 0,0-2 0,-8-11 0,-1 0 0,10 11 0,-1-4 0,-12-17 0,1-3 0,10 7 0,2-1 0,-12-4 0,0-5 0,1 1-464,8-4 0,2 1 0,2 0 464,-7 10 0,1 0 0,-1 0 0,-2-2 0,2-11 0,-3-3 0,3 5-153,9 10 0,2 4 0,-6-4 153,-6-16 0,-5-2 0,-1 10 0,1 5 0,-1 10 0,-5-1 0,-16-32 0,42 41 679,-44-22 1,0 1-680,44 19 492,-41-23-492,18 31-820,-48 0 1,18 0 0,-17 0 0</inkml:trace>
  <inkml:trace contextRef="#ctx0" brushRef="#br0" timeOffset="149064">5662 9913 24575,'27'0'0,"-1"0"0,1-9 0,-1-5 0,0-4 0,1-2 0,11-6 0,0-3 0,-10-1 0,3 0-659,6 11 1,7 3-1,-1-2 659,-3-6 0,-1-2 0,1-1 0,-7 7 0,1-1 0,1 0 0,0 1 0,5 0 0,2 0 0,-1 0 0,-3-2 71,1-12 1,-3-3-1,1 8-71,-1 14 0,1 6 0,-4-3 0,-4-14 0,-6 5 0,1 21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8:14:28.041"/>
    </inkml:context>
    <inkml:brush xml:id="br0">
      <inkml:brushProperty name="width" value="0.05292" units="cm"/>
      <inkml:brushProperty name="height" value="0.05292" units="cm"/>
      <inkml:brushProperty name="color" value="#FF0000"/>
    </inkml:brush>
  </inkml:definitions>
  <inkml:trace contextRef="#ctx0" brushRef="#br0">9737 4463 24575,'45'0'0,"1"0"0,-1 0 0,1 0 0,-3 0 0,1 1 0,1-1 0,-1 0 0,-1-1 0,7-4 0,-1-2 0,0 0 0,-1 2-433,1 3 1,1 2 0,-2-1 0,-4-2 432,-6-4 0,-4-3 0,-1 4 280,7 5 0,-3 2-280,-9-1 0,-3 0 286,4 0-286,18 0 0,-41 0 0,41 0 883,-10 0-883,-10 1 0,1-2 0,1-11 0,3 0 0,0 10 0,2 2 0,0-4-252,9-19 1,2-1 251,-3 20 0,3 4 0,-3-2 0,1-10 0,-3 1 0,-1 10 0,-2 2 0,-5-1 0,-3 0 0,2 0 0,1 0 0,-9 0 0,-17 0 503,18 0-503,-24 0 0,23 0 0,-17 0 0,18 0 0,-24 0 0</inkml:trace>
  <inkml:trace contextRef="#ctx0" brushRef="#br0" timeOffset="45019">6473 9084 24575,'42'0'0,"-1"0"0,-1 0 0,3 0 0,-3 0 0,4 0 0,0 0-497,1 0 0,2 0 0,-1 0 497,-10 0 0,0 0 0,-1 0 0,3 0 0,0 0 0,0 0 0,-2 0 0,-1 0 0,0 0 0,0 0 0,0 0 0,1 0 0,0 0 0,-1 0 0,0 0 242,6 0 0,0 0-242,1 0 0,0 0 0,-2 0 0,-1 0 123,-6 1 1,0-2-124,6-10 0,-1-1 0,-11 9 0,-1 0 0,0-10 0,1 2 380,-1 10 0,0 2-380,1-1 0,-1 0 0,1 0 0,-1 0 0,1 0 0,-1 0 0,0 0 0,1 0 0,3 0 0,1 0 0,8 0 0,0 0 0,-6 1 0,1-2 0,-1-5 0,2-4 0,-3 3 0,-3 4 0,1 0 0,2-5 0,3-1 0,-2 2 0,-4 6 0,0 2 0,10-1 0,-1 0 0,-12 0 0,1 0 0,14 0 0,2 0 0,-13 0 0,1 0 0,11 0 0,0 0 0,-15 0 0,-1 0 0,0 0 0,1 0 0,-1 0 0,1 0 0,-1 0 0,1 0 0,0 0 0,-1 0 0,3 0 0,18 0 0,-41 0 0,41 0 0,-41 0 0,-6-23 0,-22 19 0,-9 2 0,-1-12 0,-4-5 0,-2 5-637,-5 9 0,-2 6 1,-2-3 636,2-8 0,-2-3 0,-2-1 0,0 4-535,7 6 0,0 4 0,-1 1 0,-1-1 1,1-3 534,-2-4 0,1-4 0,-1 0 0,0 0 0,-1 4 0,-3 4 0,0 3 0,-1 1 0,1-1 0,3-4-367,-4-6 1,3-4-1,1 1 1,-1 3 366,-2 6 0,1 4 0,0 0 0,3-2-318,-2-5 0,3-1 0,-1 0 318,6 1 0,-1 1 0,-1 0 0,1 1 0,0 3 0,0 1 0,0 0 0,-1-1 0,-7-3 0,0-2 0,-2 0 0,0 3 0,7 2 0,-2 2 0,1 0 0,-1 1 0,2 0 0,-5-1 0,0 0 0,1 0 0,0 0 0,4 0 0,0 0 0,1 0 0,4 0 0,0 0 0,3 0 0,2 0 693,-8 0 0,5 0-693,7 0 2501,5 0-2501,52 11 0,15 1 0,-2-6 0,-4 8 0,8 5 0,-3-5 512,-2-10 1,2-2-513,2 5 0,3 3 0,-1-3 0,-8-6 0,0-2 0,0 1 0,7 0 0,2 0 0,-2 0 0,-9 0 0,-1 0 0,0 0 0,0 0 0,0 0 0,1 0 0,-1 0 0,0 0 0,1 0 0,1 0 0,1 0 0,0 0 0,-2 0 0,0 0 0,0 0 0,2 0 0,0 0 0,0 0 0,-3 0 0,0 0 0,1 0 0,-1 0 0,0 0 0,0 0 0,0 0 0,1 0 0,-1 0 0,3 0 0,0 0 0,0 0 0,-2 0 0,0 0 0,0 0 0,2 0 0,1 0 0,-3 0 0,6 1 0,-1-2 433,-8-6 1,2-3 0,-3 3-434,-3 4 0,0 0 0,10-9 0,-1 1 0,-11 10 0,-1 2 0,4-1 0,0 0 0,-2 0 0,-1 0 395,4 0 1,-1 0-396,-3 0 0,-1 0 0,1 0 0,-1 0 0,3 0 0,18 0 0,-17 0 0,-1 0 0,18 0 0,-41 0 0,18 0 0,-1 0 0,-17 0 0,18 0 0,-24 0 0,0 23 0,0-17 0,23 18 0,-17-24 0,17 0 0,-23 0 0,24 0 0,-18 23 0,17-17 0,-23 17 0,0-23 0,0 0 0,0 0 0</inkml:trace>
  <inkml:trace contextRef="#ctx0" brushRef="#br0" timeOffset="117402">4516 10513 24575,'26'14'0,"0"1"0,4 9 0,-5-11 0,-3-3 0,-16-4 0,17 18 0,1-1 0,-18-17 0,17 18 0,1-1 0,-18-17 0,17 17 0,1 1 0,-18-18 0,17 17 0,1 1 0,-19-18 0,19 17 0,-1 1 0,-17-18 0,21 7 0,1-3 0,-20-10 0,20 0 0,-1 0 0,-21 0 0,41 0 0,-41 0 0,41 0 0,-18-23 0,-4 9 0,3-2 0,10-9 0,1-3 0,-10 2 0,0-1 0,10 1 0,-1 0 0,-11-1 0,-1 1 0,0 0 0,1-1 0,-7-1 0,0-3 0,0 5 0,8 8 0,-1-1 0,4-21 0,-1 2 0,-4 22 0,1 2 0,1-12 0,-3-1 0,4-2 0,-3 3 0,-5 5 0,-15 15 0,18-17 0,-1-1 0,-17 18 0,4-17 0,4-1 0,9 18 0,-17-41 0,41 41 0,-41-17 0,41 23 0,-41 0 0,17-24 0,-23 18 0,24 6 0,-42 6 0,36 18 0,-42-24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08:18:56.775"/>
    </inkml:context>
    <inkml:brush xml:id="br0">
      <inkml:brushProperty name="width" value="0.05292" units="cm"/>
      <inkml:brushProperty name="height" value="0.05292" units="cm"/>
      <inkml:brushProperty name="color" value="#FF0000"/>
    </inkml:brush>
  </inkml:definitions>
  <inkml:trace contextRef="#ctx0" brushRef="#br0">5221 11377 24575,'30'0'0,"-7"0"0,1 0 0,5 0 0,0 0 0,18 0 0,-17 24 0,-1-19 0,-3 8 0,-5-2 0,-15-11 0,18 0 0,-1 0 0,-17 24 0,18-19 0,-24 19 0,31-24 0,-23 23 0,23-17 0,-7 18 0,-19-24 0,19 0 0,0 0 0,-19 0 0,19-11 0,-1-2 0,-17 7 0,18-15 0,-1-5 0,-17-3 0,15 3 0,5-1 0,0 1 0,1-1 0,-1 2 0,2-1 0,1 1 0,-1 2 0,0 1 0,-2 0 0,2-5 0,-3-1 0,-1 0 0,-1 1 0,6-2 0,1 0 0,-3 5 0,0 1 0,5-7 0,-13 4 0,-1-1 0,6-2 0,-11 6 0,-3-1 0,-4-6 0,17 1 0,1 5 0,-18 24 0,17-8 0,1-7 0,-18-14 0,17 14 0,1 0 0,-18-32 0,17 41 0,1-17 0,-18-1 0,17 18 0,-23-17 0,0-9 0,24 56 0,-18-48 0,-6 56 0,-6-32 0,-18 0 0</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32767" units="in"/>
          <inkml:channel name="F" type="integer" max="255" units="dev"/>
        </inkml:traceFormat>
        <inkml:channelProperties>
          <inkml:channelProperty channel="X" name="resolution" value="3971.75732" units="1/in"/>
          <inkml:channelProperty channel="Y" name="resolution" value="5295.24854" units="1/in"/>
          <inkml:channelProperty channel="F" name="resolution" value="0" units="1/dev"/>
        </inkml:channelProperties>
      </inkml:inkSource>
      <inkml:timestamp xml:id="ts0" timeString="2012-09-20T05:42:13.083"/>
    </inkml:context>
    <inkml:brush xml:id="br0">
      <inkml:brushProperty name="width" value="0.05292" units="cm"/>
      <inkml:brushProperty name="height" value="0.05292" units="cm"/>
      <inkml:brushProperty name="color" value="#FFFF00"/>
      <inkml:brushProperty name="fitToCurve" value="1"/>
    </inkml:brush>
  </inkml:definitions>
  <inkml:trace contextRef="#ctx0" brushRef="#br0">-13 38360 8,'0'45'10,"0"-45"2,0 55-4,0-55-1,0 69 0,0-69 1,0 85-3,0-40 1,20 4-2,-20 21 1,14-10 0,1 14 0,0-9-2,10 19-1,-5-9 1,20 20-1,-11-6 1,11 11-1,5 9 0,10 10 0,-1 1 0,1 9-1,-1 5 0,11-4 1,-10 9-1,9 15 0,-4-15 0,-1 20 0,-4-9 1,5 9-1,-6-5 1,1 5-1,4 0 1,1 15-2,-10-15 1,4 6 0,16 14-1,-1 5 1,6 10 0,-6 14 0,11 1 0,-1 0 1,-4 15-1,9 0 0,-14 5 0,4-1 0,-4-9 0,4 0 0,6 5 0,9 5 0,0-16-1,6 11 2,4 0-2,5 5 0,6 5 2,4-1-4,5 6 2,5 10 2,-5-6-2,5 16 1,1-10 0,-1 9-1,-10 1 1,5 0-1,-5-11 1,0-4-1,-4 0 1,4-11-1,0 1 1,0-20-1,-19-25 1,4-20 0,-15-20-1,-4-14 1,-16-21 0,1-10 0,-15-24-1,-6 0 1,1-6-1,0 6 1,-10-16-1,-6 6 1,1-15-1,-15-1 1,-15-54 0,25 65-2,-25-65-1,0 0-3,0 0-16,-45-85-15,-5-19 0,-4-30-3</inkml:trace>
  <inkml:trace contextRef="#ctx0" brushRef="#br0" timeOffset="1">220 38465 15,'0'0'13,"0"0"-3,0 0-1,0 0 0,0 0-2,0 0-1,0-80-2,30 15 2,10-14 0,-6-36 1,16-14-2,-5-35-1,19-10 2,6-45-1,9-5-1,-4-34 1,14-11-1,1-19-1,-1 4-1,0-4-1,-4-6-1,19-9 0,-10 0 0,6-11-1,-1 16 1,-5-6 0,-4 1 0,4 0 1,5-6 0,-19 6 0,9 5 0,1-11 0,4 1 1,-5-15-1,16-11 0,-6-19 0,10 15 0,-5 0-1,6-15 0,4 0 1,5 14-1,-5 6 0,-4 10 0,9 10 0,-5-11 0,-5 6 1,-5 10 1,-9 14-4,-1-4 4,-4 9-4,-11 11 2,-5 14-1,1 26 0,-10 9 0,-6 15 0,-9 10 2,-1 15-2,6 10 1,0 10 0,-1 5 1,-4 5 0,10-5-1,-6 9 1,6 1 0,-1 10 1,-9-5-2,10 10 2,-11-6-2,11 11 1,-10-5-2,4 19 1,-9 1 0,4 0 0,-4-1 0,-10 21 1,0 4-1,-6 1 1,1 4 0,-5 16 0,-5-1 0,0 1 0,0 9 0,0 0 0,-6 6 0,6-1-1,-5 15 0,-15 45 1,25-70-1,-25 70 0,20-49 0,-20 49 0,0 0 1,0 0-1,0 0 0,20-50 0,-20 50 0,0 0 0,0 0 0,40-55 0,-40 55 0,0 0-1,0 0 1,29-49-2,-29 49 0,0 0-1,0 0 0,0 0-4,0 0-1,0 0-8,35-50-15,-35 50-6,0 0 3</inkml:trace>
  <inkml:trace contextRef="#ctx0" brushRef="#br0" timeOffset="2">131 38524 2,'0'-44'7,"25"-41"0,-6 25-1,6-14 2,-5-11-3,10-14 1,-10-21-2,5-9 3,4-5-2,-9-15 0,10-6-2,0-14 1,5-5-1,-6-5-1,11 10 0,-5-15-1,0-15 1,-6 0 0,16-5 0,-15-10-1,15 6 0,-11-26 0,1-5 1,0-20 0,5 11-1,4-26 0,-4 6 0,0-21 0,9 1 1,-14-26-1,15 6 0,-1-5 0,-9-10-1,15-21 1,-15-9 0,4-15-1,-4-15 0,10 5 0,-11-25-1,-9-4 2,5-11-2,-10 0 2,5-5-1,-6 1 0,-9-1 2,0-10-4,10 10 4,-10-4-2,0-1-2,-15-5 2,20 11-1,-20 4 1,29-15 0,-14 5-1,0 11 1,5-1-1,-5 0 2,10 0-1,0 1 1,4-6-1,1 5 1,10-15 2,-5 16 0,9-11 0,-4 0-1,5-9 0,0-1 0,9 0 0,-4-4-1,9-6 2,-4-10-1,15-14-1,-6-15 1,16-1 0,9-4-1,-15-5 0,11-1 0,4 1 0,6-5-1,-1 19 1,0 1-1,1 19-1,-1 16 1,5 19 0,1 15 0,-11 15 0,0 20 0,-4 15 0,4 10 1,1 10 0,4 10 0,0-6 1,-4 16-1,14 0 0,0 10 1,1-6-1,4 11 3,5 0-3,0 9 0,0 6 0,11 9 0,-11 6 0,10-16-1,5 6 1,10 19-1,-5 6 1,5 19-1,0 5 1,-5 16-1,-5 4 0,1 40 0,-16 5 0,-10-10 0,-5 19 1,-4-4-1,-11 10 0,1 10 1,-21 5-1,11 14 1,-21 16 0,-4 35-1,-15-1 1,4 30 0,-19 5-1,-20 45 1,35-59-1,-35 59 1,0 0-1,0 0 1,30-55-1,-30 55 1,0 0-1,15-45 0,-15 45 1,20-49-1,-20 49 0,0 0 0,34-55 0,-34 55 1,0 0-1,0 0 0,0 0-1,0 0-4,0 0-22,0 55-11,0-55-1,-69 79-2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891A1C41-A565-4133-92B1-33A7E6C3435D}" type="datetimeFigureOut">
              <a:rPr lang="en-US" smtClean="0"/>
              <a:t>10/4/24</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886EB652-23D2-4CBA-AD96-C7F0B6B14992}" type="slidenum">
              <a:rPr lang="en-US" smtClean="0"/>
              <a:t>‹#›</a:t>
            </a:fld>
            <a:endParaRPr lang="en-US"/>
          </a:p>
        </p:txBody>
      </p:sp>
    </p:spTree>
    <p:extLst>
      <p:ext uri="{BB962C8B-B14F-4D97-AF65-F5344CB8AC3E}">
        <p14:creationId xmlns:p14="http://schemas.microsoft.com/office/powerpoint/2010/main" val="375797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6EB652-23D2-4CBA-AD96-C7F0B6B14992}" type="slidenum">
              <a:rPr lang="en-US" smtClean="0"/>
              <a:t>1</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51483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 me also throw in this analogy. using football to show how these 3 things are related, but also different. I'll give you a few seconds to read and think about it.</a:t>
            </a:r>
          </a:p>
          <a:p>
            <a:r>
              <a:rPr lang="en-US" dirty="0"/>
              <a:t>Object diagram – snapshot of the game</a:t>
            </a:r>
          </a:p>
          <a:p>
            <a:r>
              <a:rPr lang="en-US" dirty="0"/>
              <a:t>Class diagram – rules of the game</a:t>
            </a:r>
          </a:p>
          <a:p>
            <a:r>
              <a:rPr lang="en-US" dirty="0"/>
              <a:t>Seq diagram – interactions within a short duration in the game</a:t>
            </a:r>
          </a:p>
        </p:txBody>
      </p:sp>
      <p:sp>
        <p:nvSpPr>
          <p:cNvPr id="4" name="Slide Number Placeholder 3"/>
          <p:cNvSpPr>
            <a:spLocks noGrp="1"/>
          </p:cNvSpPr>
          <p:nvPr>
            <p:ph type="sldNum" sz="quarter" idx="5"/>
          </p:nvPr>
        </p:nvSpPr>
        <p:spPr/>
        <p:txBody>
          <a:bodyPr/>
          <a:lstStyle/>
          <a:p>
            <a:fld id="{886EB652-23D2-4CBA-AD96-C7F0B6B14992}" type="slidenum">
              <a:rPr lang="en-US" smtClean="0"/>
              <a:t>11</a:t>
            </a:fld>
            <a:endParaRPr lang="en-US"/>
          </a:p>
        </p:txBody>
      </p:sp>
    </p:spTree>
    <p:extLst>
      <p:ext uri="{BB962C8B-B14F-4D97-AF65-F5344CB8AC3E}">
        <p14:creationId xmlns:p14="http://schemas.microsoft.com/office/powerpoint/2010/main" val="3763455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started with interpreting / understanding these diagrams. Now we will focus on how to draw these diagrams.</a:t>
            </a:r>
          </a:p>
          <a:p>
            <a:r>
              <a:rPr lang="en-US" dirty="0"/>
              <a:t>Start with drawing diagrams for the given code, later we learn to draw without the code based on idea.</a:t>
            </a:r>
          </a:p>
          <a:p>
            <a:r>
              <a:rPr lang="en-US" dirty="0"/>
              <a:t>For now, let’s focus on drawing diagram for the given code.</a:t>
            </a:r>
          </a:p>
        </p:txBody>
      </p:sp>
      <p:sp>
        <p:nvSpPr>
          <p:cNvPr id="4" name="Slide Number Placeholder 3"/>
          <p:cNvSpPr>
            <a:spLocks noGrp="1"/>
          </p:cNvSpPr>
          <p:nvPr>
            <p:ph type="sldNum" sz="quarter" idx="5"/>
          </p:nvPr>
        </p:nvSpPr>
        <p:spPr/>
        <p:txBody>
          <a:bodyPr/>
          <a:lstStyle/>
          <a:p>
            <a:fld id="{886EB652-23D2-4CBA-AD96-C7F0B6B14992}" type="slidenum">
              <a:rPr lang="en-US" smtClean="0"/>
              <a:t>13</a:t>
            </a:fld>
            <a:endParaRPr lang="en-US"/>
          </a:p>
        </p:txBody>
      </p:sp>
    </p:spTree>
    <p:extLst>
      <p:ext uri="{BB962C8B-B14F-4D97-AF65-F5344CB8AC3E}">
        <p14:creationId xmlns:p14="http://schemas.microsoft.com/office/powerpoint/2010/main" val="3579021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dirty="0"/>
              <a:t>Why are we doing this? – we want to use them for discussion and documentation but not for code generation.</a:t>
            </a:r>
          </a:p>
          <a:p>
            <a:r>
              <a:rPr lang="en-US" dirty="0"/>
              <a:t>Here are some details, have a look, read these for few min and try to understand the reason behind it.</a:t>
            </a:r>
          </a:p>
          <a:p>
            <a:endParaRPr lang="en-US" dirty="0"/>
          </a:p>
          <a:p>
            <a:r>
              <a:rPr lang="en-US" dirty="0"/>
              <a:t>The difference is: First part if temporary, whereas second part is for long term.</a:t>
            </a:r>
          </a:p>
          <a:p>
            <a:r>
              <a:rPr lang="en-US" dirty="0"/>
              <a:t>The diagram has to evolve as people come and go over time. For now we focus on the first part, then we focus the second part later.</a:t>
            </a:r>
          </a:p>
          <a:p>
            <a:endParaRPr lang="en-US" dirty="0"/>
          </a:p>
          <a:p>
            <a:r>
              <a:rPr lang="en-US" dirty="0"/>
              <a:t>Answer is the first 2 choices.</a:t>
            </a:r>
          </a:p>
        </p:txBody>
      </p:sp>
      <p:sp>
        <p:nvSpPr>
          <p:cNvPr id="4" name="Slide Number Placeholder 3"/>
          <p:cNvSpPr>
            <a:spLocks noGrp="1"/>
          </p:cNvSpPr>
          <p:nvPr>
            <p:ph type="sldNum" sz="quarter" idx="10"/>
          </p:nvPr>
        </p:nvSpPr>
        <p:spPr/>
        <p:txBody>
          <a:bodyPr/>
          <a:lstStyle/>
          <a:p>
            <a:fld id="{57D944BD-AC3A-438C-B829-BD02FC802409}" type="slidenum">
              <a:rPr lang="en-US" smtClean="0"/>
              <a:t>14</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61288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3 topics are exactly same as before, because these are just the notations. </a:t>
            </a:r>
          </a:p>
          <a:p>
            <a:r>
              <a:rPr lang="en-US" dirty="0"/>
              <a:t>The notation don't change change, but it is there as a reference. If you want to go and take a look.</a:t>
            </a:r>
          </a:p>
          <a:p>
            <a:endParaRPr lang="en-US" dirty="0"/>
          </a:p>
          <a:p>
            <a:r>
              <a:rPr lang="en-US" dirty="0"/>
              <a:t>Remember this time the quiz has 2 parts. The first part is to help you with these 3 topics.</a:t>
            </a:r>
          </a:p>
          <a:p>
            <a:r>
              <a:rPr lang="en-US" dirty="0"/>
              <a:t>same topics. But the questions are different, because questions are now focusing on the drawing aspect.</a:t>
            </a:r>
          </a:p>
          <a:p>
            <a:r>
              <a:rPr lang="en-US" dirty="0"/>
              <a:t>Given this code. what is the right way to draw it? and you'll get to see the answer immediately, so that this way you can not only test your knowledge, but learn from it. </a:t>
            </a:r>
          </a:p>
          <a:p>
            <a:r>
              <a:rPr lang="en-US" dirty="0"/>
              <a:t>Use that in the tutorial task for the coming week. Its good if you can do the part-1 of the quiz before the tutorial.</a:t>
            </a:r>
          </a:p>
        </p:txBody>
      </p:sp>
      <p:sp>
        <p:nvSpPr>
          <p:cNvPr id="4" name="Slide Number Placeholder 3"/>
          <p:cNvSpPr>
            <a:spLocks noGrp="1"/>
          </p:cNvSpPr>
          <p:nvPr>
            <p:ph type="sldNum" sz="quarter" idx="5"/>
          </p:nvPr>
        </p:nvSpPr>
        <p:spPr/>
        <p:txBody>
          <a:bodyPr/>
          <a:lstStyle/>
          <a:p>
            <a:fld id="{886EB652-23D2-4CBA-AD96-C7F0B6B14992}" type="slidenum">
              <a:rPr lang="en-US" smtClean="0"/>
              <a:t>15</a:t>
            </a:fld>
            <a:endParaRPr lang="en-US"/>
          </a:p>
        </p:txBody>
      </p:sp>
    </p:spTree>
    <p:extLst>
      <p:ext uri="{BB962C8B-B14F-4D97-AF65-F5344CB8AC3E}">
        <p14:creationId xmlns:p14="http://schemas.microsoft.com/office/powerpoint/2010/main" val="235727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 topics are same, the notations are same We have added additional stuff, these videos.</a:t>
            </a:r>
          </a:p>
          <a:p>
            <a:r>
              <a:rPr lang="en-US" dirty="0"/>
              <a:t>These videos shows step by step what is the process of starting from the code and drawing a diagram.</a:t>
            </a:r>
          </a:p>
          <a:p>
            <a:r>
              <a:rPr lang="en-US" dirty="0"/>
              <a:t>Remember, just because, you know, the notation doesn't mean you know how to draw a diagram.</a:t>
            </a:r>
          </a:p>
          <a:p>
            <a:r>
              <a:rPr lang="en-US" dirty="0"/>
              <a:t>It's it's a step-by-step process, right. So watching, at least some of them will help you to see at least how it can be done.</a:t>
            </a:r>
          </a:p>
          <a:p>
            <a:r>
              <a:rPr lang="en-US" dirty="0"/>
              <a:t>You can do this before the tutorial and then you go to the tutorial page.</a:t>
            </a:r>
          </a:p>
        </p:txBody>
      </p:sp>
      <p:sp>
        <p:nvSpPr>
          <p:cNvPr id="4" name="Slide Number Placeholder 3"/>
          <p:cNvSpPr>
            <a:spLocks noGrp="1"/>
          </p:cNvSpPr>
          <p:nvPr>
            <p:ph type="sldNum" sz="quarter" idx="5"/>
          </p:nvPr>
        </p:nvSpPr>
        <p:spPr/>
        <p:txBody>
          <a:bodyPr/>
          <a:lstStyle/>
          <a:p>
            <a:fld id="{886EB652-23D2-4CBA-AD96-C7F0B6B14992}" type="slidenum">
              <a:rPr lang="en-US" smtClean="0"/>
              <a:t>16</a:t>
            </a:fld>
            <a:endParaRPr lang="en-US"/>
          </a:p>
        </p:txBody>
      </p:sp>
    </p:spTree>
    <p:extLst>
      <p:ext uri="{BB962C8B-B14F-4D97-AF65-F5344CB8AC3E}">
        <p14:creationId xmlns:p14="http://schemas.microsoft.com/office/powerpoint/2010/main" val="1162859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t>
            </a:r>
            <a:r>
              <a:rPr lang="en-US"/>
              <a:t>2 exercises, each one the first one. </a:t>
            </a:r>
            <a:r>
              <a:rPr lang="en-US" dirty="0"/>
              <a:t>Look at the code, and then draw the diagram.</a:t>
            </a:r>
          </a:p>
          <a:p>
            <a:r>
              <a:rPr lang="en-US" dirty="0"/>
              <a:t>First one is to draw the class /object diagram and second one is to draw the sequence diagram.</a:t>
            </a:r>
          </a:p>
          <a:p>
            <a:endParaRPr lang="en-US" dirty="0"/>
          </a:p>
          <a:p>
            <a:r>
              <a:rPr lang="en-US" dirty="0"/>
              <a:t>Okay, hopefully, you can do this before the tutorial, because in the tutorial, we'll go through the answers</a:t>
            </a:r>
          </a:p>
          <a:p>
            <a:r>
              <a:rPr lang="en-US" dirty="0"/>
              <a:t>alright. </a:t>
            </a:r>
          </a:p>
        </p:txBody>
      </p:sp>
      <p:sp>
        <p:nvSpPr>
          <p:cNvPr id="4" name="Slide Number Placeholder 3"/>
          <p:cNvSpPr>
            <a:spLocks noGrp="1"/>
          </p:cNvSpPr>
          <p:nvPr>
            <p:ph type="sldNum" sz="quarter" idx="5"/>
          </p:nvPr>
        </p:nvSpPr>
        <p:spPr/>
        <p:txBody>
          <a:bodyPr/>
          <a:lstStyle/>
          <a:p>
            <a:fld id="{886EB652-23D2-4CBA-AD96-C7F0B6B14992}" type="slidenum">
              <a:rPr lang="en-US" smtClean="0"/>
              <a:t>17</a:t>
            </a:fld>
            <a:endParaRPr lang="en-US"/>
          </a:p>
        </p:txBody>
      </p:sp>
    </p:spTree>
    <p:extLst>
      <p:ext uri="{BB962C8B-B14F-4D97-AF65-F5344CB8AC3E}">
        <p14:creationId xmlns:p14="http://schemas.microsoft.com/office/powerpoint/2010/main" val="3284785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part-1 quiz before the tutorial – it will b useful for you.</a:t>
            </a:r>
          </a:p>
          <a:p>
            <a:endParaRPr lang="en-US" dirty="0"/>
          </a:p>
          <a:p>
            <a:r>
              <a:rPr lang="en-US" dirty="0"/>
              <a:t>Another admin thing - the midterm peer evaluation is coming. This is for the team project is coming up because you'll be finishing your first iteration.</a:t>
            </a:r>
          </a:p>
          <a:p>
            <a:endParaRPr lang="en-US" dirty="0"/>
          </a:p>
          <a:p>
            <a:r>
              <a:rPr lang="en-US" dirty="0"/>
              <a:t>On the IP side. We are also now moving on to evaluations. Okay, so you'll be evaluating 2 peer </a:t>
            </a:r>
            <a:r>
              <a:rPr lang="en-US" dirty="0" err="1"/>
              <a:t>iPs</a:t>
            </a:r>
            <a:r>
              <a:rPr lang="en-US" dirty="0"/>
              <a:t>. And hopefully, you'll learn from that as well. So that’s on the IP side.</a:t>
            </a:r>
          </a:p>
        </p:txBody>
      </p:sp>
      <p:sp>
        <p:nvSpPr>
          <p:cNvPr id="4" name="Slide Number Placeholder 3"/>
          <p:cNvSpPr>
            <a:spLocks noGrp="1"/>
          </p:cNvSpPr>
          <p:nvPr>
            <p:ph type="sldNum" sz="quarter" idx="5"/>
          </p:nvPr>
        </p:nvSpPr>
        <p:spPr/>
        <p:txBody>
          <a:bodyPr/>
          <a:lstStyle/>
          <a:p>
            <a:fld id="{886EB652-23D2-4CBA-AD96-C7F0B6B14992}" type="slidenum">
              <a:rPr lang="en-US" smtClean="0"/>
              <a:t>18</a:t>
            </a:fld>
            <a:endParaRPr lang="en-US"/>
          </a:p>
        </p:txBody>
      </p:sp>
    </p:spTree>
    <p:extLst>
      <p:ext uri="{BB962C8B-B14F-4D97-AF65-F5344CB8AC3E}">
        <p14:creationId xmlns:p14="http://schemas.microsoft.com/office/powerpoint/2010/main" val="811936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By the end of the semester, you’ll have a small application ready to release to the world. </a:t>
            </a:r>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19</a:t>
            </a:fld>
            <a:endParaRPr lang="en-US"/>
          </a:p>
        </p:txBody>
      </p:sp>
    </p:spTree>
    <p:extLst>
      <p:ext uri="{BB962C8B-B14F-4D97-AF65-F5344CB8AC3E}">
        <p14:creationId xmlns:p14="http://schemas.microsoft.com/office/powerpoint/2010/main" val="4135825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You hope to release it to the world, entire world. Anybody can download and use it</a:t>
            </a:r>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20</a:t>
            </a:fld>
            <a:endParaRPr lang="en-US"/>
          </a:p>
        </p:txBody>
      </p:sp>
    </p:spTree>
    <p:extLst>
      <p:ext uri="{BB962C8B-B14F-4D97-AF65-F5344CB8AC3E}">
        <p14:creationId xmlns:p14="http://schemas.microsoft.com/office/powerpoint/2010/main" val="2010168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and this world is not a very friendly place. Users out there will use it. misuse it, abuse it, try to break it, and do all sorts of nasty things, you know, they can put you in trapdoors, whatever, there can be any number of nasty things that they can try to do to your product. And the product has to survive. </a:t>
            </a:r>
          </a:p>
          <a:p>
            <a:endParaRPr lang="en-SG" dirty="0"/>
          </a:p>
          <a:p>
            <a:r>
              <a:rPr lang="en-SG" dirty="0"/>
              <a:t>It's not enough that it looks nice. It seem to work, etc. It has to survive alright. However, users may misuse, abuse, or try to break it.</a:t>
            </a:r>
          </a:p>
          <a:p>
            <a:endParaRPr lang="en-SG" dirty="0"/>
          </a:p>
          <a:p>
            <a:r>
              <a:rPr lang="en-SG" dirty="0"/>
              <a:t>So that's one of the more important learning outcomes. We focus on that a lot.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key learning outcome is ensuring your application can survive these challenges, not just look or function well.</a:t>
            </a:r>
          </a:p>
          <a:p>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21</a:t>
            </a:fld>
            <a:endParaRPr lang="en-US"/>
          </a:p>
        </p:txBody>
      </p:sp>
    </p:spTree>
    <p:extLst>
      <p:ext uri="{BB962C8B-B14F-4D97-AF65-F5344CB8AC3E}">
        <p14:creationId xmlns:p14="http://schemas.microsoft.com/office/powerpoint/2010/main" val="1718507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dirty="0">
                <a:latin typeface="+mj-lt"/>
              </a:rPr>
              <a:t>Two parts in the Quiz – these are part-1</a:t>
            </a:r>
          </a:p>
          <a:p>
            <a:r>
              <a:rPr lang="en-US" dirty="0">
                <a:latin typeface="+mj-lt"/>
              </a:rPr>
              <a:t>We are checking if this </a:t>
            </a:r>
            <a:r>
              <a:rPr lang="en-US" dirty="0" err="1">
                <a:latin typeface="+mj-lt"/>
              </a:rPr>
              <a:t>Usecase</a:t>
            </a:r>
            <a:r>
              <a:rPr lang="en-US" dirty="0">
                <a:latin typeface="+mj-lt"/>
              </a:rPr>
              <a:t> has any of the given problem – we go through one at a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latin typeface="+mj-lt"/>
              </a:rPr>
              <a:t>a. </a:t>
            </a:r>
            <a:r>
              <a:rPr lang="en-SG" b="0" i="0" dirty="0">
                <a:solidFill>
                  <a:srgbClr val="232333"/>
                </a:solidFill>
                <a:effectLst/>
                <a:latin typeface="+mj-lt"/>
              </a:rPr>
              <a:t>if we were to have this in a use case. We are going to have this in every use case at every step – doesn’t make sense.</a:t>
            </a:r>
          </a:p>
          <a:p>
            <a:r>
              <a:rPr lang="en-US" dirty="0">
                <a:latin typeface="+mj-lt"/>
              </a:rPr>
              <a:t>b. This is not a problem – its good thing to have – this is out.</a:t>
            </a:r>
          </a:p>
          <a:p>
            <a:r>
              <a:rPr lang="en-US" dirty="0">
                <a:latin typeface="+mj-lt"/>
              </a:rPr>
              <a:t>c. Is this an inclusion or extension - It's not part of the main success scenario – so this should be extension. If you do this it wont be a success.</a:t>
            </a:r>
          </a:p>
          <a:p>
            <a:r>
              <a:rPr lang="en-US" dirty="0">
                <a:latin typeface="+mj-lt"/>
              </a:rPr>
              <a:t>d. if there are no post conditions that are not worthy, we don't have to put it there - so this is not an issue as well.</a:t>
            </a:r>
          </a:p>
          <a:p>
            <a:r>
              <a:rPr lang="en-US" dirty="0">
                <a:latin typeface="+mj-lt"/>
              </a:rPr>
              <a:t>e. True, we have 2 exits points and its ok to have multiple exit points.</a:t>
            </a:r>
          </a:p>
          <a:p>
            <a:r>
              <a:rPr lang="en-US" dirty="0">
                <a:latin typeface="+mj-lt"/>
              </a:rPr>
              <a:t>So the answer is 0.</a:t>
            </a:r>
          </a:p>
        </p:txBody>
      </p:sp>
      <p:sp>
        <p:nvSpPr>
          <p:cNvPr id="4" name="Slide Number Placeholder 3"/>
          <p:cNvSpPr>
            <a:spLocks noGrp="1"/>
          </p:cNvSpPr>
          <p:nvPr>
            <p:ph type="sldNum" sz="quarter" idx="10"/>
          </p:nvPr>
        </p:nvSpPr>
        <p:spPr/>
        <p:txBody>
          <a:bodyPr/>
          <a:lstStyle/>
          <a:p>
            <a:fld id="{57D944BD-AC3A-438C-B829-BD02FC802409}" type="slidenum">
              <a:rPr lang="en-US" smtClean="0"/>
              <a:t>2</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853696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Of course, you have a bunch of a few tries to get there. You are somewhere around end of v1.1.</a:t>
            </a:r>
          </a:p>
          <a:p>
            <a:r>
              <a:rPr lang="en-SG" dirty="0"/>
              <a:t>so you have 2 more iterations to get there. and at the end something equally nasty is going to happen, which is the practical exam. A bunch of guys will again try to break</a:t>
            </a:r>
          </a:p>
          <a:p>
            <a:r>
              <a:rPr lang="en-SG" dirty="0"/>
              <a:t>and try to do all sorts of nasty things to your product just to see where they can survive. </a:t>
            </a:r>
          </a:p>
          <a:p>
            <a:endParaRPr lang="en-SG" dirty="0"/>
          </a:p>
          <a:p>
            <a:r>
              <a:rPr lang="en-SG" dirty="0"/>
              <a:t>Well, to help you on this, we have this </a:t>
            </a:r>
            <a:r>
              <a:rPr lang="en-SG" b="1" dirty="0"/>
              <a:t>dry run </a:t>
            </a:r>
            <a:r>
              <a:rPr lang="en-SG" dirty="0"/>
              <a:t>where you get to help each other. Prepare for this to find those bugs &amp;  problems and fix them. But we shouldn't rely too much on that.</a:t>
            </a:r>
          </a:p>
          <a:p>
            <a:r>
              <a:rPr lang="en-SG" dirty="0"/>
              <a:t>It's much better we can, if we can, do it yourself</a:t>
            </a:r>
          </a:p>
          <a:p>
            <a:endParaRPr lang="en-SG" dirty="0"/>
          </a:p>
          <a:p>
            <a:r>
              <a:rPr lang="en-SG" dirty="0"/>
              <a:t>And one way to do that is this testing. We need to talk more about testing. We start this week.</a:t>
            </a:r>
          </a:p>
        </p:txBody>
      </p:sp>
      <p:sp>
        <p:nvSpPr>
          <p:cNvPr id="4" name="Slide Number Placeholder 3"/>
          <p:cNvSpPr>
            <a:spLocks noGrp="1"/>
          </p:cNvSpPr>
          <p:nvPr>
            <p:ph type="sldNum" sz="quarter" idx="5"/>
          </p:nvPr>
        </p:nvSpPr>
        <p:spPr/>
        <p:txBody>
          <a:bodyPr/>
          <a:lstStyle/>
          <a:p>
            <a:fld id="{886EB652-23D2-4CBA-AD96-C7F0B6B14992}" type="slidenum">
              <a:rPr lang="en-US" smtClean="0"/>
              <a:t>22</a:t>
            </a:fld>
            <a:endParaRPr lang="en-US"/>
          </a:p>
        </p:txBody>
      </p:sp>
    </p:spTree>
    <p:extLst>
      <p:ext uri="{BB962C8B-B14F-4D97-AF65-F5344CB8AC3E}">
        <p14:creationId xmlns:p14="http://schemas.microsoft.com/office/powerpoint/2010/main" val="3729944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talking about testing.</a:t>
            </a:r>
          </a:p>
          <a:p>
            <a:r>
              <a:rPr lang="en-SG" dirty="0"/>
              <a:t>Perhaps you have heard of this famous or infamous story about.</a:t>
            </a:r>
          </a:p>
          <a:p>
            <a:endParaRPr lang="en-SG" dirty="0"/>
          </a:p>
        </p:txBody>
      </p:sp>
      <p:sp>
        <p:nvSpPr>
          <p:cNvPr id="4" name="Slide Number Placeholder 3"/>
          <p:cNvSpPr>
            <a:spLocks noGrp="1"/>
          </p:cNvSpPr>
          <p:nvPr>
            <p:ph type="sldNum" sz="quarter" idx="5"/>
          </p:nvPr>
        </p:nvSpPr>
        <p:spPr/>
        <p:txBody>
          <a:bodyPr/>
          <a:lstStyle/>
          <a:p>
            <a:fld id="{886EB652-23D2-4CBA-AD96-C7F0B6B14992}" type="slidenum">
              <a:rPr lang="en-US" smtClean="0"/>
              <a:t>23</a:t>
            </a:fld>
            <a:endParaRPr lang="en-US"/>
          </a:p>
        </p:txBody>
      </p:sp>
    </p:spTree>
    <p:extLst>
      <p:ext uri="{BB962C8B-B14F-4D97-AF65-F5344CB8AC3E}">
        <p14:creationId xmlns:p14="http://schemas.microsoft.com/office/powerpoint/2010/main" val="1065358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yeah, there's a bunch of software disasters that people talk about a lot. This is one of them. I'll give you a few seconds to read this.</a:t>
            </a:r>
          </a:p>
          <a:p>
            <a:endParaRPr lang="en-SG" dirty="0"/>
          </a:p>
          <a:p>
            <a:r>
              <a:rPr lang="en-SG" dirty="0"/>
              <a:t>Alright. So this is what happened. This was a huge deal long ago, but this was a huge deal, because, you know, shutting down an airport like one and a half days is is.</a:t>
            </a:r>
          </a:p>
          <a:p>
            <a:r>
              <a:rPr lang="en-SG" dirty="0"/>
              <a:t>is no joke - The cost was enormous, and they even set up a commission - Government-level Commission to find out what happened, and one of the things they found was that after so much </a:t>
            </a:r>
            <a:r>
              <a:rPr lang="en-SG" dirty="0" err="1"/>
              <a:t>extensive's</a:t>
            </a:r>
            <a:r>
              <a:rPr lang="en-SG" dirty="0"/>
              <a:t> testing, they still couldn't find the problem that actually caused the crash. </a:t>
            </a:r>
            <a:r>
              <a:rPr lang="en-SG" b="1" dirty="0"/>
              <a:t>Because of this.</a:t>
            </a:r>
          </a:p>
          <a:p>
            <a:endParaRPr lang="en-US" dirty="0"/>
          </a:p>
          <a:p>
            <a:r>
              <a:rPr lang="en-US" dirty="0"/>
              <a:t>So this very specific condition was triggered only when the bags were heavy. but during testing they were using empty bags.</a:t>
            </a:r>
          </a:p>
          <a:p>
            <a:r>
              <a:rPr lang="en-US" dirty="0"/>
              <a:t>They would have thought, What does it matter if empty bags are used. How does it affect the software? It affected the SW, somehow. And this particular condition was never triggered during testing. They did not have a chance to troubleshoot and fix it.</a:t>
            </a:r>
          </a:p>
          <a:p>
            <a:r>
              <a:rPr lang="en-US" dirty="0"/>
              <a:t>It only happened during production during live run.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Testing in development and testing environments isn't enough if the application fails in production. The common excuse, "</a:t>
            </a:r>
            <a:r>
              <a:rPr lang="en-SG" b="1" dirty="0"/>
              <a:t>It works on my machine</a:t>
            </a:r>
            <a:r>
              <a:rPr lang="en-SG" dirty="0"/>
              <a:t>," doesn't justify the failure. It's crucial that the application works in the production environment, which is why different types of testing are necessary to ensure this. That’s why we have this topic in this week.</a:t>
            </a:r>
          </a:p>
          <a:p>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24</a:t>
            </a:fld>
            <a:endParaRPr lang="en-US"/>
          </a:p>
        </p:txBody>
      </p:sp>
    </p:spTree>
    <p:extLst>
      <p:ext uri="{BB962C8B-B14F-4D97-AF65-F5344CB8AC3E}">
        <p14:creationId xmlns:p14="http://schemas.microsoft.com/office/powerpoint/2010/main" val="199727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why we need different types of testing focusing on different things.</a:t>
            </a:r>
          </a:p>
          <a:p>
            <a:r>
              <a:rPr lang="en-US" dirty="0"/>
              <a:t>So far, you have learned about unit testing this week, you'll learn about these other types of testing. The </a:t>
            </a:r>
            <a:r>
              <a:rPr lang="en-US" b="1" dirty="0"/>
              <a:t>last one </a:t>
            </a:r>
            <a:r>
              <a:rPr lang="en-US" dirty="0"/>
              <a:t>is not a type of testing. Rather it is a</a:t>
            </a:r>
          </a:p>
          <a:p>
            <a:r>
              <a:rPr lang="en-US" dirty="0"/>
              <a:t>2 different ways of coming up with test cases which can be used in any of these testing.</a:t>
            </a:r>
          </a:p>
        </p:txBody>
      </p:sp>
      <p:sp>
        <p:nvSpPr>
          <p:cNvPr id="4" name="Slide Number Placeholder 3"/>
          <p:cNvSpPr>
            <a:spLocks noGrp="1"/>
          </p:cNvSpPr>
          <p:nvPr>
            <p:ph type="sldNum" sz="quarter" idx="5"/>
          </p:nvPr>
        </p:nvSpPr>
        <p:spPr/>
        <p:txBody>
          <a:bodyPr/>
          <a:lstStyle/>
          <a:p>
            <a:fld id="{886EB652-23D2-4CBA-AD96-C7F0B6B14992}" type="slidenum">
              <a:rPr lang="en-US" smtClean="0"/>
              <a:t>25</a:t>
            </a:fld>
            <a:endParaRPr lang="en-US"/>
          </a:p>
        </p:txBody>
      </p:sp>
    </p:spTree>
    <p:extLst>
      <p:ext uri="{BB962C8B-B14F-4D97-AF65-F5344CB8AC3E}">
        <p14:creationId xmlns:p14="http://schemas.microsoft.com/office/powerpoint/2010/main" val="141824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SG" b="1" dirty="0"/>
              <a:t>Dependency Injection</a:t>
            </a:r>
            <a:r>
              <a:rPr lang="en-SG" dirty="0"/>
              <a:t>: When testing a component like "Foo" that depends on "Bar", bugs in "Bar" can affect your tests. Using </a:t>
            </a:r>
            <a:r>
              <a:rPr lang="en-SG" b="1" dirty="0"/>
              <a:t>dependency injection</a:t>
            </a:r>
            <a:r>
              <a:rPr lang="en-SG" dirty="0"/>
              <a:t> helps isolate "Foo" from "Bar" during testing. This week you learn this topic.</a:t>
            </a:r>
          </a:p>
          <a:p>
            <a:pPr>
              <a:buFont typeface="+mj-lt"/>
              <a:buAutoNum type="arabicPeriod"/>
            </a:pPr>
            <a:r>
              <a:rPr lang="en-SG" b="1" dirty="0"/>
              <a:t>Testability</a:t>
            </a:r>
            <a:r>
              <a:rPr lang="en-SG" dirty="0"/>
              <a:t>: It’s important to make components easier to test. Improving </a:t>
            </a:r>
            <a:r>
              <a:rPr lang="en-SG" b="1" dirty="0"/>
              <a:t>testability</a:t>
            </a:r>
            <a:r>
              <a:rPr lang="en-SG" dirty="0"/>
              <a:t> reduces the effort required for effective testing.</a:t>
            </a:r>
          </a:p>
          <a:p>
            <a:pPr>
              <a:buFont typeface="+mj-lt"/>
              <a:buAutoNum type="arabicPeriod"/>
            </a:pPr>
            <a:r>
              <a:rPr lang="en-SG" b="1" dirty="0"/>
              <a:t>Test Coverage</a:t>
            </a:r>
            <a:r>
              <a:rPr lang="en-SG" dirty="0"/>
              <a:t>: You need to measure how much of the system is being tested, which is where </a:t>
            </a:r>
            <a:r>
              <a:rPr lang="en-SG" b="1" dirty="0"/>
              <a:t>test coverage</a:t>
            </a:r>
            <a:r>
              <a:rPr lang="en-SG" dirty="0"/>
              <a:t> comes in to ensure you’re testing enough of the system.</a:t>
            </a:r>
          </a:p>
        </p:txBody>
      </p:sp>
      <p:sp>
        <p:nvSpPr>
          <p:cNvPr id="4" name="Slide Number Placeholder 3"/>
          <p:cNvSpPr>
            <a:spLocks noGrp="1"/>
          </p:cNvSpPr>
          <p:nvPr>
            <p:ph type="sldNum" sz="quarter" idx="5"/>
          </p:nvPr>
        </p:nvSpPr>
        <p:spPr/>
        <p:txBody>
          <a:bodyPr/>
          <a:lstStyle/>
          <a:p>
            <a:fld id="{886EB652-23D2-4CBA-AD96-C7F0B6B14992}" type="slidenum">
              <a:rPr lang="en-US" smtClean="0"/>
              <a:t>26</a:t>
            </a:fld>
            <a:endParaRPr lang="en-US"/>
          </a:p>
        </p:txBody>
      </p:sp>
    </p:spTree>
    <p:extLst>
      <p:ext uri="{BB962C8B-B14F-4D97-AF65-F5344CB8AC3E}">
        <p14:creationId xmlns:p14="http://schemas.microsoft.com/office/powerpoint/2010/main" val="1979015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3 topics are covered in the coming week.</a:t>
            </a:r>
          </a:p>
        </p:txBody>
      </p:sp>
      <p:sp>
        <p:nvSpPr>
          <p:cNvPr id="4" name="Slide Number Placeholder 3"/>
          <p:cNvSpPr>
            <a:spLocks noGrp="1"/>
          </p:cNvSpPr>
          <p:nvPr>
            <p:ph type="sldNum" sz="quarter" idx="5"/>
          </p:nvPr>
        </p:nvSpPr>
        <p:spPr/>
        <p:txBody>
          <a:bodyPr/>
          <a:lstStyle/>
          <a:p>
            <a:fld id="{886EB652-23D2-4CBA-AD96-C7F0B6B14992}" type="slidenum">
              <a:rPr lang="en-US" smtClean="0"/>
              <a:t>27</a:t>
            </a:fld>
            <a:endParaRPr lang="en-US"/>
          </a:p>
        </p:txBody>
      </p:sp>
    </p:spTree>
    <p:extLst>
      <p:ext uri="{BB962C8B-B14F-4D97-AF65-F5344CB8AC3E}">
        <p14:creationId xmlns:p14="http://schemas.microsoft.com/office/powerpoint/2010/main" val="2334323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dirty="0" err="1"/>
              <a:t>Tp</a:t>
            </a:r>
            <a:r>
              <a:rPr lang="en-US" dirty="0"/>
              <a:t>, you will start milestones. Basically, you start the first milestone that</a:t>
            </a:r>
          </a:p>
          <a:p>
            <a:r>
              <a:rPr lang="en-US" dirty="0"/>
              <a:t>or the first iteration that will change the product itself.</a:t>
            </a:r>
          </a:p>
          <a:p>
            <a:r>
              <a:rPr lang="en-US" dirty="0"/>
              <a:t>1.1 was just documentation, right. That was just practice. </a:t>
            </a:r>
          </a:p>
          <a:p>
            <a:r>
              <a:rPr lang="en-US" dirty="0"/>
              <a:t>This is the real deal.</a:t>
            </a:r>
          </a:p>
          <a:p>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28</a:t>
            </a:fld>
            <a:endParaRPr lang="en-US"/>
          </a:p>
        </p:txBody>
      </p:sp>
    </p:spTree>
    <p:extLst>
      <p:ext uri="{BB962C8B-B14F-4D97-AF65-F5344CB8AC3E}">
        <p14:creationId xmlns:p14="http://schemas.microsoft.com/office/powerpoint/2010/main" val="1546427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dirty="0"/>
              <a:t>How do you divide the work?</a:t>
            </a:r>
          </a:p>
          <a:p>
            <a:endParaRPr lang="en-US" dirty="0"/>
          </a:p>
          <a:p>
            <a:pPr marL="228600" indent="-228600">
              <a:buFont typeface="+mj-lt"/>
              <a:buAutoNum type="arabicPeriod"/>
            </a:pPr>
            <a:r>
              <a:rPr lang="en-SG" b="1" dirty="0"/>
              <a:t>Divide by Feature</a:t>
            </a:r>
            <a:r>
              <a:rPr lang="en-SG" dirty="0"/>
              <a:t>: Dividing work by feature ensures more learning opportunities, as each member works on both front-end and back-end components, making them less dependent on others. You don’t need to wait for others to implement this particular storage mechanism because your module need it.</a:t>
            </a:r>
          </a:p>
          <a:p>
            <a:pPr marL="228600" indent="-228600">
              <a:buFont typeface="+mj-lt"/>
              <a:buAutoNum type="arabicPeriod"/>
            </a:pPr>
            <a:r>
              <a:rPr lang="en-SG" b="1" dirty="0"/>
              <a:t>Divide by Component</a:t>
            </a:r>
            <a:r>
              <a:rPr lang="en-SG" dirty="0"/>
              <a:t>: Dividing work by component (UI, logic, storage) allows team members to develop deeper expertise within a specific area, but it increases dependency on others to complete features. Here you will work on less amount of code, but with deeper expertise – rather than everyone knowing little, it’s good to have each one knowing deeper understanding on some items. </a:t>
            </a:r>
          </a:p>
          <a:p>
            <a:pPr marL="228600" indent="-228600">
              <a:buFont typeface="+mj-lt"/>
              <a:buAutoNum type="arabicPeriod"/>
            </a:pPr>
            <a:r>
              <a:rPr lang="en-SG" dirty="0"/>
              <a:t>Both has it’s own benefits.</a:t>
            </a:r>
          </a:p>
          <a:p>
            <a:r>
              <a:rPr lang="en-SG" b="1" dirty="0"/>
              <a:t>Recommended Approach</a:t>
            </a:r>
            <a:r>
              <a:rPr lang="en-SG" dirty="0"/>
              <a:t>: The course recommends primarily dividing work by feature for more learning and independence, but each member should also take charge of a component to gain in-depth knowledge of that part. i.e., primarily you will divide by features, But also you should be in charge of at least one component.</a:t>
            </a:r>
          </a:p>
          <a:p>
            <a:endParaRPr lang="en-US" dirty="0"/>
          </a:p>
          <a:p>
            <a:r>
              <a:rPr lang="en-US" dirty="0"/>
              <a:t>The answer is both of them.</a:t>
            </a:r>
          </a:p>
        </p:txBody>
      </p:sp>
      <p:sp>
        <p:nvSpPr>
          <p:cNvPr id="4" name="Slide Number Placeholder 3"/>
          <p:cNvSpPr>
            <a:spLocks noGrp="1"/>
          </p:cNvSpPr>
          <p:nvPr>
            <p:ph type="sldNum" sz="quarter" idx="10"/>
          </p:nvPr>
        </p:nvSpPr>
        <p:spPr/>
        <p:txBody>
          <a:bodyPr/>
          <a:lstStyle/>
          <a:p>
            <a:fld id="{57D944BD-AC3A-438C-B829-BD02FC802409}" type="slidenum">
              <a:rPr lang="en-US" smtClean="0"/>
              <a:t>29</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01306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SG" b="1" dirty="0"/>
              <a:t>IntelliJ Code Editing Shortcuts</a:t>
            </a:r>
            <a:r>
              <a:rPr lang="en-SG" dirty="0"/>
              <a:t>: We are introducing IntelliJ shortcuts to enhance your coding experience, especially for larger projects like the TP.</a:t>
            </a:r>
          </a:p>
          <a:p>
            <a:pPr>
              <a:buFont typeface="+mj-lt"/>
              <a:buAutoNum type="arabicPeriod"/>
            </a:pPr>
            <a:r>
              <a:rPr lang="en-SG" b="1" dirty="0"/>
              <a:t>For Non-IntelliJ Users</a:t>
            </a:r>
            <a:r>
              <a:rPr lang="en-SG" dirty="0"/>
              <a:t>: Even if you're not using IntelliJ, observe these features and find similar shortcuts in your preferred code editor to improve your efficiency.</a:t>
            </a:r>
          </a:p>
          <a:p>
            <a:pPr>
              <a:buFont typeface="+mj-lt"/>
              <a:buAutoNum type="arabicPeriod"/>
            </a:pPr>
            <a:r>
              <a:rPr lang="en-SG" b="1" dirty="0"/>
              <a:t>Check Your Tools</a:t>
            </a:r>
            <a:r>
              <a:rPr lang="en-SG" dirty="0"/>
              <a:t>: If you cannot find these features in your current tool, reconsider if it's the best choice unless you're confident you can work efficiently without them.</a:t>
            </a:r>
          </a:p>
          <a:p>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30</a:t>
            </a:fld>
            <a:endParaRPr lang="en-US"/>
          </a:p>
        </p:txBody>
      </p:sp>
    </p:spTree>
    <p:extLst>
      <p:ext uri="{BB962C8B-B14F-4D97-AF65-F5344CB8AC3E}">
        <p14:creationId xmlns:p14="http://schemas.microsoft.com/office/powerpoint/2010/main" val="363628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33</a:t>
            </a:fld>
            <a:endParaRPr lang="en-US"/>
          </a:p>
        </p:txBody>
      </p:sp>
    </p:spTree>
    <p:extLst>
      <p:ext uri="{BB962C8B-B14F-4D97-AF65-F5344CB8AC3E}">
        <p14:creationId xmlns:p14="http://schemas.microsoft.com/office/powerpoint/2010/main" val="2886566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Problems in Requirements: During the tutorial, you're tasked with finding problems in written requirements. Some mistakes are minor and easy to fix, while others, like missing key user stories or NFRs, can have severe consequences for the product or product may not be useable.</a:t>
            </a:r>
          </a:p>
          <a:p>
            <a:endParaRPr lang="en-US" dirty="0"/>
          </a:p>
          <a:p>
            <a:r>
              <a:rPr lang="en-US" dirty="0"/>
              <a:t>Understanding Risk and Cost: The importance of the problem varies. Small issues might not significantly impact the project, but missing critical requirements can cause major issues or even make the product unusable.</a:t>
            </a:r>
          </a:p>
          <a:p>
            <a:endParaRPr lang="en-US" dirty="0"/>
          </a:p>
          <a:p>
            <a:r>
              <a:rPr lang="en-US" dirty="0"/>
              <a:t>Dealing with Subjectivity: In real projects, requirements can be subjective. While in exams we may avoid this, in practice, it's essential to make informed judgments and cross-verify with stakeholders to avoid incorrect assumptions.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3</a:t>
            </a:fld>
            <a:endParaRPr lang="en-US"/>
          </a:p>
        </p:txBody>
      </p:sp>
    </p:spTree>
    <p:extLst>
      <p:ext uri="{BB962C8B-B14F-4D97-AF65-F5344CB8AC3E}">
        <p14:creationId xmlns:p14="http://schemas.microsoft.com/office/powerpoint/2010/main" val="510759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Duplicate – </a:t>
            </a:r>
            <a:r>
              <a:rPr lang="en-US" dirty="0" err="1"/>
              <a:t>Ctrl+Y</a:t>
            </a:r>
            <a:endParaRPr lang="en-US" dirty="0"/>
          </a:p>
          <a:p>
            <a:r>
              <a:rPr lang="en-US" dirty="0"/>
              <a:t>Delete – </a:t>
            </a:r>
            <a:r>
              <a:rPr lang="en-US" dirty="0" err="1"/>
              <a:t>Ctrl+D</a:t>
            </a:r>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34</a:t>
            </a:fld>
            <a:endParaRPr lang="en-US"/>
          </a:p>
        </p:txBody>
      </p:sp>
    </p:spTree>
    <p:extLst>
      <p:ext uri="{BB962C8B-B14F-4D97-AF65-F5344CB8AC3E}">
        <p14:creationId xmlns:p14="http://schemas.microsoft.com/office/powerpoint/2010/main" val="4203058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Progressively expands the selection when you keep pressing the </a:t>
            </a:r>
            <a:r>
              <a:rPr lang="en-US" dirty="0" err="1"/>
              <a:t>Ctrl+W</a:t>
            </a:r>
            <a:endParaRPr lang="en-US" dirty="0"/>
          </a:p>
          <a:p>
            <a:endParaRPr lang="en-US" dirty="0"/>
          </a:p>
          <a:p>
            <a:r>
              <a:rPr lang="en-US" dirty="0"/>
              <a:t>First just a word, Then the entire string, entire formula, entire statement, progressively expands to code block,, method, class, and so on.</a:t>
            </a:r>
          </a:p>
          <a:p>
            <a:r>
              <a:rPr lang="en-US" dirty="0"/>
              <a:t>You stop whenever you want to, and then you have the selection.</a:t>
            </a:r>
          </a:p>
        </p:txBody>
      </p:sp>
      <p:sp>
        <p:nvSpPr>
          <p:cNvPr id="4" name="Slide Number Placeholder 3"/>
          <p:cNvSpPr>
            <a:spLocks noGrp="1"/>
          </p:cNvSpPr>
          <p:nvPr>
            <p:ph type="sldNum" sz="quarter" idx="5"/>
          </p:nvPr>
        </p:nvSpPr>
        <p:spPr/>
        <p:txBody>
          <a:bodyPr/>
          <a:lstStyle/>
          <a:p>
            <a:fld id="{886EB652-23D2-4CBA-AD96-C7F0B6B14992}" type="slidenum">
              <a:rPr lang="en-US" smtClean="0"/>
              <a:t>35</a:t>
            </a:fld>
            <a:endParaRPr lang="en-US"/>
          </a:p>
        </p:txBody>
      </p:sp>
    </p:spTree>
    <p:extLst>
      <p:ext uri="{BB962C8B-B14F-4D97-AF65-F5344CB8AC3E}">
        <p14:creationId xmlns:p14="http://schemas.microsoft.com/office/powerpoint/2010/main" val="3784982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select the first occurrence, and you want to select the others, </a:t>
            </a:r>
            <a:r>
              <a:rPr lang="en-US" dirty="0" err="1"/>
              <a:t>alt+J</a:t>
            </a:r>
            <a:r>
              <a:rPr lang="en-US" dirty="0"/>
              <a:t>, </a:t>
            </a:r>
            <a:r>
              <a:rPr lang="en-US" dirty="0" err="1"/>
              <a:t>Alt+J</a:t>
            </a:r>
            <a:r>
              <a:rPr lang="en-US" dirty="0"/>
              <a:t> until you are happy that you have selected all the ones you wanted.</a:t>
            </a:r>
          </a:p>
          <a:p>
            <a:endParaRPr lang="en-US" dirty="0"/>
          </a:p>
          <a:p>
            <a:r>
              <a:rPr lang="en-US" dirty="0"/>
              <a:t>This is much better than find and replace. You feel more in control. You can see what's happening at the same time. And it's </a:t>
            </a:r>
            <a:r>
              <a:rPr lang="en-US" dirty="0" err="1"/>
              <a:t>it's</a:t>
            </a:r>
            <a:r>
              <a:rPr lang="en-US" dirty="0"/>
              <a:t> faster also.</a:t>
            </a:r>
          </a:p>
        </p:txBody>
      </p:sp>
      <p:sp>
        <p:nvSpPr>
          <p:cNvPr id="4" name="Slide Number Placeholder 3"/>
          <p:cNvSpPr>
            <a:spLocks noGrp="1"/>
          </p:cNvSpPr>
          <p:nvPr>
            <p:ph type="sldNum" sz="quarter" idx="5"/>
          </p:nvPr>
        </p:nvSpPr>
        <p:spPr/>
        <p:txBody>
          <a:bodyPr/>
          <a:lstStyle/>
          <a:p>
            <a:fld id="{886EB652-23D2-4CBA-AD96-C7F0B6B14992}" type="slidenum">
              <a:rPr lang="en-US" smtClean="0"/>
              <a:t>36</a:t>
            </a:fld>
            <a:endParaRPr lang="en-US"/>
          </a:p>
        </p:txBody>
      </p:sp>
    </p:spTree>
    <p:extLst>
      <p:ext uri="{BB962C8B-B14F-4D97-AF65-F5344CB8AC3E}">
        <p14:creationId xmlns:p14="http://schemas.microsoft.com/office/powerpoint/2010/main" val="1082104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 have seen is just a sample, there are many things you can do.</a:t>
            </a:r>
          </a:p>
          <a:p>
            <a:endParaRPr lang="en-US" dirty="0"/>
          </a:p>
          <a:p>
            <a:r>
              <a:rPr lang="en-US" dirty="0"/>
              <a:t>Horizontal scrolling -  horrible thing – if you need to do horizontal scrolling to read whatever, that’s horrible.</a:t>
            </a:r>
          </a:p>
          <a:p>
            <a:endParaRPr lang="en-US" dirty="0"/>
          </a:p>
          <a:p>
            <a:r>
              <a:rPr lang="en-US" dirty="0"/>
              <a:t>With Java, you don't have to do that. If you follow the cording standard because there's a maximum length for a statement.</a:t>
            </a:r>
          </a:p>
          <a:p>
            <a:r>
              <a:rPr lang="en-US" dirty="0"/>
              <a:t>if longer, you put it in the next line. In fact, that is the reason why we do that</a:t>
            </a:r>
          </a:p>
          <a:p>
            <a:r>
              <a:rPr lang="en-US" dirty="0"/>
              <a:t>to avoid horizontal scrolling.</a:t>
            </a:r>
          </a:p>
          <a:p>
            <a:endParaRPr lang="en-US" dirty="0"/>
          </a:p>
          <a:p>
            <a:r>
              <a:rPr lang="en-US" dirty="0"/>
              <a:t>But for other things like Markdown files, HTML files, Json files, and so on.</a:t>
            </a:r>
          </a:p>
          <a:p>
            <a:r>
              <a:rPr lang="en-US" dirty="0"/>
              <a:t>That's not the case.</a:t>
            </a:r>
          </a:p>
          <a:p>
            <a:r>
              <a:rPr lang="en-US" dirty="0"/>
              <a:t>In fact, you should not put such such line breaks in in those files</a:t>
            </a:r>
          </a:p>
          <a:p>
            <a:r>
              <a:rPr lang="en-US" dirty="0"/>
              <a:t>instead. you can enable this thing called soft wrapping.</a:t>
            </a:r>
          </a:p>
          <a:p>
            <a:r>
              <a:rPr lang="en-US" dirty="0"/>
              <a:t>When you do that. If a line is longer than what you can see in the in the window.</a:t>
            </a:r>
          </a:p>
          <a:p>
            <a:r>
              <a:rPr lang="en-US" dirty="0"/>
              <a:t>The ide automatically shows the rest of the line below it. It's the same line. It's one line, but you can see the whole thing there. You don't have to scroll horizontally.</a:t>
            </a:r>
          </a:p>
          <a:p>
            <a:r>
              <a:rPr lang="en-US" dirty="0"/>
              <a:t>This is a lifesaver. When you're editing Markdown files you'll you'll realize that if you enable this, then it is much better than the other one.</a:t>
            </a:r>
          </a:p>
          <a:p>
            <a:endParaRPr lang="en-US" dirty="0"/>
          </a:p>
          <a:p>
            <a:r>
              <a:rPr lang="en-US" dirty="0"/>
              <a:t>It is not enabled by default, you have </a:t>
            </a:r>
            <a:r>
              <a:rPr lang="en-US"/>
              <a:t>to enable it.</a:t>
            </a:r>
            <a:endParaRPr lang="en-US" dirty="0"/>
          </a:p>
          <a:p>
            <a:r>
              <a:rPr lang="en-US" dirty="0"/>
              <a:t>You have to manually enable it.</a:t>
            </a:r>
          </a:p>
        </p:txBody>
      </p:sp>
      <p:sp>
        <p:nvSpPr>
          <p:cNvPr id="4" name="Slide Number Placeholder 3"/>
          <p:cNvSpPr>
            <a:spLocks noGrp="1"/>
          </p:cNvSpPr>
          <p:nvPr>
            <p:ph type="sldNum" sz="quarter" idx="5"/>
          </p:nvPr>
        </p:nvSpPr>
        <p:spPr/>
        <p:txBody>
          <a:bodyPr/>
          <a:lstStyle/>
          <a:p>
            <a:fld id="{886EB652-23D2-4CBA-AD96-C7F0B6B14992}" type="slidenum">
              <a:rPr lang="en-US" smtClean="0"/>
              <a:t>37</a:t>
            </a:fld>
            <a:endParaRPr lang="en-US"/>
          </a:p>
        </p:txBody>
      </p:sp>
    </p:spTree>
    <p:extLst>
      <p:ext uri="{BB962C8B-B14F-4D97-AF65-F5344CB8AC3E}">
        <p14:creationId xmlns:p14="http://schemas.microsoft.com/office/powerpoint/2010/main" val="23746070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start learning programming. it feels that coding is the is the main thing. You know. It's the hardest thing. It's a thing you're learning. </a:t>
            </a:r>
          </a:p>
          <a:p>
            <a:r>
              <a:rPr lang="en-US" dirty="0"/>
              <a:t>It seems to take all the energy and effort and everything right. </a:t>
            </a:r>
          </a:p>
          <a:p>
            <a:r>
              <a:rPr lang="en-US" dirty="0"/>
              <a:t>But already you must realize that, that's not the main thing or the only thing. There are so many other things around it that take more time and effort. </a:t>
            </a:r>
          </a:p>
          <a:p>
            <a:r>
              <a:rPr lang="en-US" dirty="0"/>
              <a:t>You'll encounter this more and more as you progress to the </a:t>
            </a:r>
            <a:r>
              <a:rPr lang="en-US" dirty="0" err="1"/>
              <a:t>tP</a:t>
            </a:r>
            <a:r>
              <a:rPr lang="en-US" dirty="0"/>
              <a:t> or on to real projects. </a:t>
            </a:r>
          </a:p>
          <a:p>
            <a:endParaRPr lang="en-US" dirty="0"/>
          </a:p>
          <a:p>
            <a:r>
              <a:rPr lang="en-US" dirty="0"/>
              <a:t>There's a lot more. </a:t>
            </a:r>
          </a:p>
          <a:p>
            <a:endParaRPr lang="en-US" dirty="0"/>
          </a:p>
          <a:p>
            <a:r>
              <a:rPr lang="en-US" dirty="0"/>
              <a:t>And these are the okay stuff. There are stuff that are more painful like this. </a:t>
            </a:r>
          </a:p>
          <a:p>
            <a:r>
              <a:rPr lang="en-US" dirty="0"/>
              <a:t>So much extra gunk that you have to spend time on like 90% of the time. </a:t>
            </a:r>
          </a:p>
          <a:p>
            <a:endParaRPr lang="en-US" dirty="0"/>
          </a:p>
          <a:p>
            <a:r>
              <a:rPr lang="en-US" dirty="0"/>
              <a:t>Coding is much, much small component compared all the rest. So even if you like coding, if you're good at it. your success still depends on how well you can deal with all the rest of these things. </a:t>
            </a:r>
          </a:p>
          <a:p>
            <a:endParaRPr lang="en-US" dirty="0"/>
          </a:p>
          <a:p>
            <a:r>
              <a:rPr lang="en-US" dirty="0"/>
              <a:t>Can we avoid them? Some of them, some of the time. But not everything all the time. Even if you have your own company, your own product, it'll be worse - because you have to do all of this yourself. </a:t>
            </a:r>
          </a:p>
          <a:p>
            <a:r>
              <a:rPr lang="en-US" dirty="0"/>
              <a:t>So we cannot avoid all of them all the time.</a:t>
            </a:r>
          </a:p>
        </p:txBody>
      </p:sp>
      <p:sp>
        <p:nvSpPr>
          <p:cNvPr id="4" name="Slide Number Placeholder 3"/>
          <p:cNvSpPr>
            <a:spLocks noGrp="1"/>
          </p:cNvSpPr>
          <p:nvPr>
            <p:ph type="sldNum" sz="quarter" idx="5"/>
          </p:nvPr>
        </p:nvSpPr>
        <p:spPr/>
        <p:txBody>
          <a:bodyPr/>
          <a:lstStyle/>
          <a:p>
            <a:fld id="{886EB652-23D2-4CBA-AD96-C7F0B6B14992}" type="slidenum">
              <a:rPr lang="en-US" smtClean="0"/>
              <a:t>39</a:t>
            </a:fld>
            <a:endParaRPr lang="en-US"/>
          </a:p>
        </p:txBody>
      </p:sp>
    </p:spTree>
    <p:extLst>
      <p:ext uri="{BB962C8B-B14F-4D97-AF65-F5344CB8AC3E}">
        <p14:creationId xmlns:p14="http://schemas.microsoft.com/office/powerpoint/2010/main" val="929474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best we can do - learn to deal with them with less effort, so that they are less painful, and so on, and so forth.</a:t>
            </a:r>
          </a:p>
          <a:p>
            <a:endParaRPr lang="en-US" dirty="0"/>
          </a:p>
          <a:p>
            <a:r>
              <a:rPr lang="en-US" dirty="0"/>
              <a:t>Knowing what to do. It is easy.</a:t>
            </a:r>
          </a:p>
          <a:p>
            <a:r>
              <a:rPr lang="en-US" dirty="0"/>
              <a:t>Deadline risk is a major problem. – but use buffers. You understand it. You can learn this in in 5 min. 1 min is enough. You already know this. But does this mean after this point, you will never encounter deadline issue? </a:t>
            </a:r>
          </a:p>
          <a:p>
            <a:r>
              <a:rPr lang="en-US" dirty="0"/>
              <a:t>No. because of this - there are so many other factors involved. And there's no one thing that you can do to entirely avoid those problems and get Success every time. No such thing.</a:t>
            </a:r>
          </a:p>
          <a:p>
            <a:endParaRPr lang="en-US" dirty="0"/>
          </a:p>
          <a:p>
            <a:r>
              <a:rPr lang="en-US" dirty="0"/>
              <a:t>And when you're </a:t>
            </a:r>
            <a:r>
              <a:rPr lang="en-US" b="1" dirty="0"/>
              <a:t>learning these new things</a:t>
            </a:r>
            <a:r>
              <a:rPr lang="en-US" dirty="0"/>
              <a:t>, especially tools, processes, techniques, workflows, things like that. There is also a period of time. It makes things worse. It makes things slower, more painful than before.</a:t>
            </a:r>
          </a:p>
          <a:p>
            <a:r>
              <a:rPr lang="en-US" dirty="0"/>
              <a:t>The learning curve  - where there's no gain but there's pain during this period.</a:t>
            </a:r>
          </a:p>
          <a:p>
            <a:endParaRPr lang="en-US" dirty="0"/>
          </a:p>
          <a:p>
            <a:r>
              <a:rPr lang="en-US" b="1" dirty="0"/>
              <a:t>Most of the time you are here</a:t>
            </a:r>
            <a:r>
              <a:rPr lang="en-US" dirty="0"/>
              <a:t>, whether it is </a:t>
            </a:r>
            <a:r>
              <a:rPr lang="en-US" dirty="0" err="1"/>
              <a:t>github</a:t>
            </a:r>
            <a:r>
              <a:rPr lang="en-US" dirty="0"/>
              <a:t> forking, workflow, etc., You are in this area. It's slow. It's painful. </a:t>
            </a:r>
            <a:r>
              <a:rPr lang="en-US" b="1" dirty="0"/>
              <a:t>Eventually, hopefully, you'll get here </a:t>
            </a:r>
            <a:r>
              <a:rPr lang="en-US" dirty="0"/>
              <a:t>so that it </a:t>
            </a:r>
            <a:r>
              <a:rPr lang="en-US" dirty="0" err="1"/>
              <a:t>it</a:t>
            </a:r>
            <a:r>
              <a:rPr lang="en-US" dirty="0"/>
              <a:t> starts paying off. But this could take time even</a:t>
            </a:r>
          </a:p>
          <a:p>
            <a:r>
              <a:rPr lang="en-US" dirty="0"/>
              <a:t>at the end of the semester. </a:t>
            </a:r>
          </a:p>
          <a:p>
            <a:r>
              <a:rPr lang="en-US" b="0" dirty="0"/>
              <a:t>You could still be somewhere here</a:t>
            </a:r>
            <a:r>
              <a:rPr lang="en-US" dirty="0"/>
              <a:t>, right if you continue at it sincerely, genuinely not because you want this thing to be green in the dashboard, or because you, you fake it because the course expected it. If you really trying to learn it so that it makes your life easier later on. Then eventually we'll get here.</a:t>
            </a:r>
          </a:p>
          <a:p>
            <a:endParaRPr lang="en-US" dirty="0"/>
          </a:p>
          <a:p>
            <a:r>
              <a:rPr lang="en-US" dirty="0"/>
              <a:t>and I hope you'll </a:t>
            </a:r>
            <a:r>
              <a:rPr lang="en-US" dirty="0" err="1"/>
              <a:t>you'll</a:t>
            </a:r>
            <a:r>
              <a:rPr lang="en-US" dirty="0"/>
              <a:t> do that alright. </a:t>
            </a:r>
          </a:p>
          <a:p>
            <a:endParaRPr lang="en-US" dirty="0"/>
          </a:p>
          <a:p>
            <a:r>
              <a:rPr lang="en-US" dirty="0"/>
              <a:t>Anything you do first time – it is </a:t>
            </a:r>
            <a:r>
              <a:rPr lang="en-US"/>
              <a:t>difficult right?</a:t>
            </a:r>
            <a:endParaRPr lang="en-US" dirty="0"/>
          </a:p>
        </p:txBody>
      </p:sp>
      <p:sp>
        <p:nvSpPr>
          <p:cNvPr id="4" name="Slide Number Placeholder 3"/>
          <p:cNvSpPr>
            <a:spLocks noGrp="1"/>
          </p:cNvSpPr>
          <p:nvPr>
            <p:ph type="sldNum" sz="quarter" idx="5"/>
          </p:nvPr>
        </p:nvSpPr>
        <p:spPr/>
        <p:txBody>
          <a:bodyPr/>
          <a:lstStyle/>
          <a:p>
            <a:fld id="{886EB652-23D2-4CBA-AD96-C7F0B6B14992}" type="slidenum">
              <a:rPr lang="en-US" smtClean="0"/>
              <a:t>40</a:t>
            </a:fld>
            <a:endParaRPr lang="en-US"/>
          </a:p>
        </p:txBody>
      </p:sp>
    </p:spTree>
    <p:extLst>
      <p:ext uri="{BB962C8B-B14F-4D97-AF65-F5344CB8AC3E}">
        <p14:creationId xmlns:p14="http://schemas.microsoft.com/office/powerpoint/2010/main" val="2543438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SG" b="0" dirty="0"/>
              <a:t>We are reflecting and trying to learn more from </a:t>
            </a:r>
            <a:r>
              <a:rPr lang="en-SG" b="0" dirty="0" err="1"/>
              <a:t>iP</a:t>
            </a:r>
            <a:endParaRPr lang="en-SG" b="0" dirty="0"/>
          </a:p>
          <a:p>
            <a:r>
              <a:rPr lang="en-SG" b="1" dirty="0"/>
              <a:t>We need to make Decision Based on Pros and Cons</a:t>
            </a:r>
            <a:r>
              <a:rPr lang="en-SG" dirty="0"/>
              <a:t>: The decision between options like saving data after user commands or on application closes involves a trade-off between fewer writes (A, B) and a higher risk of data loss, versus more writes (C, D) with reduced risk of data loss.</a:t>
            </a:r>
          </a:p>
          <a:p>
            <a:r>
              <a:rPr lang="en-SG" b="1" dirty="0"/>
              <a:t>Priority on Data Safety</a:t>
            </a:r>
            <a:r>
              <a:rPr lang="en-SG" dirty="0"/>
              <a:t>: Losing data is a higher priority concern than the number of writes, so options C and D, which ensure frequent saving, are preferred. D is considered more elegant than C, but both are acceptable. Answer is C or D, but let’s choose D.</a:t>
            </a:r>
          </a:p>
          <a:p>
            <a:r>
              <a:rPr lang="en-SG" b="1" dirty="0"/>
              <a:t>Undo Functionality</a:t>
            </a:r>
            <a:r>
              <a:rPr lang="en-SG" dirty="0"/>
              <a:t>: Adding an undo feature would allow users to recover from mistakes, enabling faster, more confident actions. Although not required for the </a:t>
            </a:r>
            <a:r>
              <a:rPr lang="en-SG" dirty="0" err="1"/>
              <a:t>iP</a:t>
            </a:r>
            <a:r>
              <a:rPr lang="en-SG" dirty="0"/>
              <a:t>, it’s a valuable option for enhancing usability – use it whenever possible.</a:t>
            </a:r>
          </a:p>
          <a:p>
            <a:r>
              <a:rPr lang="en-SG" b="1" dirty="0"/>
              <a:t>Beware of Premature Optimization Warning</a:t>
            </a:r>
            <a:r>
              <a:rPr lang="en-SG" dirty="0"/>
              <a:t>: Introducing threads to prevent UI lag may lead to unnecessary complexity if the problem hasn’t been measured or confirmed. Premature optimization, like adding threads without clear need, should be avoided.</a:t>
            </a:r>
          </a:p>
          <a:p>
            <a:endParaRPr lang="en-SG" dirty="0"/>
          </a:p>
          <a:p>
            <a:r>
              <a:rPr lang="en-SG" dirty="0"/>
              <a:t>Don’t worry – your IP grading will not be affected – we are reflecting and trying to learn more.</a:t>
            </a:r>
          </a:p>
          <a:p>
            <a:endParaRPr lang="en-US" dirty="0"/>
          </a:p>
        </p:txBody>
      </p:sp>
      <p:sp>
        <p:nvSpPr>
          <p:cNvPr id="4" name="Slide Number Placeholder 3"/>
          <p:cNvSpPr>
            <a:spLocks noGrp="1"/>
          </p:cNvSpPr>
          <p:nvPr>
            <p:ph type="sldNum" sz="quarter" idx="10"/>
          </p:nvPr>
        </p:nvSpPr>
        <p:spPr/>
        <p:txBody>
          <a:bodyPr/>
          <a:lstStyle/>
          <a:p>
            <a:fld id="{57D944BD-AC3A-438C-B829-BD02FC802409}" type="slidenum">
              <a:rPr lang="en-US" smtClean="0"/>
              <a:t>4</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08810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dirty="0">
                <a:latin typeface="+mn-lt"/>
              </a:rPr>
              <a:t>By changing the </a:t>
            </a:r>
            <a:r>
              <a:rPr lang="en-US" dirty="0" err="1">
                <a:latin typeface="+mn-lt"/>
              </a:rPr>
              <a:t>init</a:t>
            </a:r>
            <a:r>
              <a:rPr lang="en-US" dirty="0">
                <a:latin typeface="+mn-lt"/>
              </a:rPr>
              <a:t> method signature, from left to right, do you think if any of these items will get affected?</a:t>
            </a:r>
          </a:p>
          <a:p>
            <a:endParaRPr lang="en-US" dirty="0">
              <a:latin typeface="+mn-lt"/>
            </a:endParaRPr>
          </a:p>
          <a:p>
            <a:pPr marL="228600" indent="-228600">
              <a:buFont typeface="+mj-lt"/>
              <a:buAutoNum type="arabicPeriod"/>
            </a:pPr>
            <a:r>
              <a:rPr lang="en-SG" b="1" dirty="0">
                <a:latin typeface="+mn-lt"/>
              </a:rPr>
              <a:t>Effect on Abstraction</a:t>
            </a:r>
            <a:r>
              <a:rPr lang="en-SG" dirty="0">
                <a:latin typeface="+mn-lt"/>
              </a:rPr>
              <a:t>: Changing the method signature from a list of tasks to a file changes the abstraction. The class was initially abstracted as tasks in memory, but now it shifts to tasks stored in a file. So Yes, this can change.</a:t>
            </a:r>
          </a:p>
          <a:p>
            <a:pPr marL="228600" indent="-228600">
              <a:buFont typeface="+mj-lt"/>
              <a:buAutoNum type="arabicPeriod"/>
            </a:pPr>
            <a:r>
              <a:rPr lang="en-SG" b="1" dirty="0">
                <a:latin typeface="+mn-lt"/>
              </a:rPr>
              <a:t>Effect on Coupling</a:t>
            </a:r>
            <a:r>
              <a:rPr lang="en-SG" dirty="0">
                <a:latin typeface="+mn-lt"/>
              </a:rPr>
              <a:t>: The method change introduces a dependency on the File class, meaning the class is now coupled with storage, whereas previously it dealt only with in-memory tasks. So in terms of code and concept, Yes, this can change.</a:t>
            </a:r>
          </a:p>
          <a:p>
            <a:pPr marL="228600" indent="-228600">
              <a:buFont typeface="+mj-lt"/>
              <a:buAutoNum type="arabicPeriod"/>
            </a:pPr>
            <a:r>
              <a:rPr lang="en-SG" b="1" dirty="0">
                <a:latin typeface="+mn-lt"/>
              </a:rPr>
              <a:t>Effect on Cohesion</a:t>
            </a:r>
            <a:r>
              <a:rPr lang="en-SG" dirty="0">
                <a:latin typeface="+mn-lt"/>
              </a:rPr>
              <a:t>: How tight is the unit is? The method change impacts cohesion because the class now needs to know about both tasks in memory and where the tasks are stored, reducing the unit’s cohesion. This is same a coupling. So Yes, this can change.</a:t>
            </a:r>
          </a:p>
          <a:p>
            <a:pPr marL="228600" indent="-228600">
              <a:buFont typeface="+mj-lt"/>
              <a:buAutoNum type="arabicPeriod"/>
            </a:pPr>
            <a:r>
              <a:rPr lang="en-SG" b="1" dirty="0">
                <a:latin typeface="+mn-lt"/>
              </a:rPr>
              <a:t>Effect of Dependency:</a:t>
            </a:r>
            <a:r>
              <a:rPr lang="en-SG" dirty="0">
                <a:latin typeface="+mn-lt"/>
              </a:rPr>
              <a:t> Obviously yes. Answer is ALL 4.</a:t>
            </a:r>
          </a:p>
          <a:p>
            <a:pPr marL="228600" indent="-228600">
              <a:buFont typeface="+mj-lt"/>
              <a:buAutoNum type="arabicPeriod"/>
            </a:pPr>
            <a:r>
              <a:rPr lang="en-SG" b="1" dirty="0">
                <a:latin typeface="+mn-lt"/>
              </a:rPr>
              <a:t>No Tricky Exam Questions</a:t>
            </a:r>
            <a:r>
              <a:rPr lang="en-SG" dirty="0">
                <a:latin typeface="+mn-lt"/>
              </a:rPr>
              <a:t>: While this may seem tricky, this concept is important in real projects. You’ll need to think about how changes affect abstraction, coupling, cohesion, and dependencies, as they could be flagged in code reviews.</a:t>
            </a:r>
            <a:r>
              <a:rPr lang="en-SG" b="0" i="0" dirty="0">
                <a:solidFill>
                  <a:srgbClr val="6E7680"/>
                </a:solidFill>
                <a:effectLst/>
                <a:latin typeface="+mn-lt"/>
              </a:rPr>
              <a:t> </a:t>
            </a:r>
          </a:p>
          <a:p>
            <a:pPr algn="l">
              <a:buFont typeface="Arial" panose="020B0604020202020204" pitchFamily="34" charset="0"/>
              <a:buChar char="•"/>
            </a:pPr>
            <a:r>
              <a:rPr lang="en-SG" b="0" i="0" dirty="0">
                <a:solidFill>
                  <a:srgbClr val="6E7680"/>
                </a:solidFill>
                <a:effectLst/>
                <a:latin typeface="+mn-lt"/>
              </a:rPr>
              <a:t>this a totally artificial thing that we are cooking up in this question.</a:t>
            </a:r>
          </a:p>
          <a:p>
            <a:pPr algn="l">
              <a:buFont typeface="Arial" panose="020B0604020202020204" pitchFamily="34" charset="0"/>
              <a:buChar char="•"/>
            </a:pPr>
            <a:r>
              <a:rPr lang="en-SG" b="0" i="0" dirty="0">
                <a:solidFill>
                  <a:srgbClr val="6E7680"/>
                </a:solidFill>
                <a:effectLst/>
                <a:latin typeface="+mn-lt"/>
              </a:rPr>
              <a:t>when you're doing the real project, you'll realize that you're changing some code. You send a pull request which adds, or which changes a method in an existing class like this.</a:t>
            </a:r>
          </a:p>
          <a:p>
            <a:pPr algn="l">
              <a:buFont typeface="Arial" panose="020B0604020202020204" pitchFamily="34" charset="0"/>
              <a:buChar char="•"/>
            </a:pPr>
            <a:r>
              <a:rPr lang="en-SG" b="0" i="0" dirty="0">
                <a:solidFill>
                  <a:srgbClr val="6E7680"/>
                </a:solidFill>
                <a:effectLst/>
                <a:latin typeface="+mn-lt"/>
              </a:rPr>
              <a:t>And one of the reviewers says: Hey, yeah, you're trying to change the abstraction here. This will increase the coupling. This will will lower the cohesion of this unit. So II object to this change. </a:t>
            </a:r>
          </a:p>
          <a:p>
            <a:pPr algn="l">
              <a:buFont typeface="Arial" panose="020B0604020202020204" pitchFamily="34" charset="0"/>
              <a:buChar char="•"/>
            </a:pPr>
            <a:r>
              <a:rPr lang="en-SG" b="0" i="0" dirty="0">
                <a:solidFill>
                  <a:srgbClr val="6E7680"/>
                </a:solidFill>
                <a:effectLst/>
                <a:latin typeface="+mn-lt"/>
              </a:rPr>
              <a:t>This happens all the time - Just because the code works, compiles and does what it's supposed to do doesn't mean you should allow that code. Right? You have to think about these things</a:t>
            </a:r>
          </a:p>
          <a:p>
            <a:pPr algn="l">
              <a:buFont typeface="Arial" panose="020B0604020202020204" pitchFamily="34" charset="0"/>
              <a:buChar char="•"/>
            </a:pPr>
            <a:r>
              <a:rPr lang="en-SG" b="1" i="0" dirty="0">
                <a:solidFill>
                  <a:srgbClr val="232333"/>
                </a:solidFill>
                <a:effectLst/>
                <a:latin typeface="+mn-lt"/>
              </a:rPr>
              <a:t>alright. So the answer is, all of them</a:t>
            </a:r>
          </a:p>
          <a:p>
            <a:pPr marL="228600" indent="-228600">
              <a:buFont typeface="+mj-lt"/>
              <a:buAutoNum type="arabicPeriod"/>
            </a:pPr>
            <a:endParaRPr lang="en-SG" dirty="0">
              <a:latin typeface="+mn-lt"/>
            </a:endParaRPr>
          </a:p>
          <a:p>
            <a:endParaRPr lang="en-US" dirty="0">
              <a:latin typeface="+mn-lt"/>
            </a:endParaRPr>
          </a:p>
        </p:txBody>
      </p:sp>
      <p:sp>
        <p:nvSpPr>
          <p:cNvPr id="4" name="Slide Number Placeholder 3"/>
          <p:cNvSpPr>
            <a:spLocks noGrp="1"/>
          </p:cNvSpPr>
          <p:nvPr>
            <p:ph type="sldNum" sz="quarter" idx="10"/>
          </p:nvPr>
        </p:nvSpPr>
        <p:spPr/>
        <p:txBody>
          <a:bodyPr/>
          <a:lstStyle/>
          <a:p>
            <a:fld id="{57D944BD-AC3A-438C-B829-BD02FC802409}" type="slidenum">
              <a:rPr lang="en-US" smtClean="0"/>
              <a:t>5</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757759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228600" indent="-228600">
              <a:buFont typeface="+mj-lt"/>
              <a:buAutoNum type="arabicPeriod"/>
            </a:pPr>
            <a:r>
              <a:rPr lang="en-SG" b="1" dirty="0"/>
              <a:t>Top-Down Design</a:t>
            </a:r>
            <a:r>
              <a:rPr lang="en-SG" dirty="0"/>
              <a:t>: In a top-down approach, you start with a high-level design of the system, breaking it down into components (e.g., front-end, back-end) and progressively designing each component in detail - drill it down to fine detail.</a:t>
            </a:r>
          </a:p>
          <a:p>
            <a:pPr marL="228600" indent="-228600">
              <a:buFont typeface="+mj-lt"/>
              <a:buAutoNum type="arabicPeriod"/>
            </a:pPr>
            <a:r>
              <a:rPr lang="en-SG" b="1" dirty="0"/>
              <a:t>Bottom-Up Design</a:t>
            </a:r>
            <a:r>
              <a:rPr lang="en-SG" dirty="0"/>
              <a:t>: The opposite of top-down, bottom-up design begins by building smaller parts first, then combining them to create the overall system design. </a:t>
            </a:r>
          </a:p>
          <a:p>
            <a:pPr marL="228600" indent="-228600">
              <a:buFont typeface="+mj-lt"/>
              <a:buAutoNum type="arabicPeriod"/>
            </a:pPr>
            <a:r>
              <a:rPr lang="en-SG" dirty="0"/>
              <a:t>Sandwich design: We didn’t do this because there is no such thing. Its possible to mix 1 and 2 but its not called sandwich.</a:t>
            </a:r>
          </a:p>
          <a:p>
            <a:pPr marL="228600" indent="-228600">
              <a:buFont typeface="+mj-lt"/>
              <a:buAutoNum type="arabicPeriod"/>
            </a:pPr>
            <a:r>
              <a:rPr lang="en-SG" b="1" dirty="0"/>
              <a:t>Agile Design Approach</a:t>
            </a:r>
            <a:r>
              <a:rPr lang="en-SG" dirty="0"/>
              <a:t>: The </a:t>
            </a:r>
            <a:r>
              <a:rPr lang="en-SG" dirty="0" err="1"/>
              <a:t>iP</a:t>
            </a:r>
            <a:r>
              <a:rPr lang="en-SG" dirty="0"/>
              <a:t> project followed an </a:t>
            </a:r>
            <a:r>
              <a:rPr lang="en-SG" b="1" dirty="0"/>
              <a:t>agile design</a:t>
            </a:r>
            <a:r>
              <a:rPr lang="en-SG" dirty="0"/>
              <a:t> method, where you design and implement only what's needed for the current feature, evolving and refining the design as new features are added. </a:t>
            </a:r>
          </a:p>
          <a:p>
            <a:pPr marL="228600" indent="-228600">
              <a:buFont typeface="+mj-lt"/>
              <a:buAutoNum type="arabicPeriod"/>
            </a:pPr>
            <a:r>
              <a:rPr lang="en-SG" b="1" dirty="0"/>
              <a:t>Conclusion</a:t>
            </a:r>
            <a:r>
              <a:rPr lang="en-SG" dirty="0"/>
              <a:t>: The </a:t>
            </a:r>
            <a:r>
              <a:rPr lang="en-SG" dirty="0" err="1"/>
              <a:t>iP</a:t>
            </a:r>
            <a:r>
              <a:rPr lang="en-SG" dirty="0"/>
              <a:t> used an agile design approach rather than a traditional top-down or bottom-up method, with iterative refinement and improvement of the design over time.</a:t>
            </a:r>
          </a:p>
          <a:p>
            <a:pPr marL="228600" indent="-228600">
              <a:buFont typeface="+mj-lt"/>
              <a:buAutoNum type="arabicPeriod"/>
            </a:pPr>
            <a:r>
              <a:rPr lang="en-SG" dirty="0"/>
              <a:t>This is what I do for my FYP projects – standup meeting every week - we meet students to discuss what feature to implement next week and for that week my students try to implement it.</a:t>
            </a:r>
          </a:p>
          <a:p>
            <a:endParaRPr lang="en-US" dirty="0"/>
          </a:p>
        </p:txBody>
      </p:sp>
      <p:sp>
        <p:nvSpPr>
          <p:cNvPr id="4" name="Slide Number Placeholder 3"/>
          <p:cNvSpPr>
            <a:spLocks noGrp="1"/>
          </p:cNvSpPr>
          <p:nvPr>
            <p:ph type="sldNum" sz="quarter" idx="10"/>
          </p:nvPr>
        </p:nvSpPr>
        <p:spPr/>
        <p:txBody>
          <a:bodyPr/>
          <a:lstStyle/>
          <a:p>
            <a:fld id="{57D944BD-AC3A-438C-B829-BD02FC802409}" type="slidenum">
              <a:rPr lang="en-US" smtClean="0"/>
              <a:t>6</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796021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a:buFont typeface="+mj-lt"/>
              <a:buAutoNum type="arabicPeriod"/>
            </a:pPr>
            <a:r>
              <a:rPr lang="en-SG" b="0" dirty="0"/>
              <a:t>Did we create different parts of </a:t>
            </a:r>
            <a:r>
              <a:rPr lang="en-SG" b="0" dirty="0" err="1"/>
              <a:t>tP</a:t>
            </a:r>
            <a:r>
              <a:rPr lang="en-SG" b="0" dirty="0"/>
              <a:t> and integrated using any of these approaches or did we continue to integrate whatever we are writing to the product? Sandwich is legit choice here.</a:t>
            </a:r>
          </a:p>
          <a:p>
            <a:pPr>
              <a:buFont typeface="+mj-lt"/>
              <a:buAutoNum type="arabicPeriod"/>
            </a:pPr>
            <a:r>
              <a:rPr lang="en-SG" b="1" dirty="0"/>
              <a:t>Integration Approaches</a:t>
            </a:r>
            <a:r>
              <a:rPr lang="en-SG" dirty="0"/>
              <a:t>: There are various integration approaches like top-down, bottom-up, sandwich, big bang, and continuous integration. These define how and when different parts of the system are combined.</a:t>
            </a:r>
          </a:p>
          <a:p>
            <a:pPr>
              <a:buFont typeface="+mj-lt"/>
              <a:buAutoNum type="arabicPeriod"/>
            </a:pPr>
            <a:r>
              <a:rPr lang="en-SG" b="1" dirty="0"/>
              <a:t>Continuous Integration in </a:t>
            </a:r>
            <a:r>
              <a:rPr lang="en-SG" b="1" dirty="0" err="1"/>
              <a:t>tP</a:t>
            </a:r>
            <a:r>
              <a:rPr lang="en-SG" dirty="0"/>
              <a:t>: In the team project (</a:t>
            </a:r>
            <a:r>
              <a:rPr lang="en-SG" dirty="0" err="1"/>
              <a:t>tP</a:t>
            </a:r>
            <a:r>
              <a:rPr lang="en-SG" dirty="0"/>
              <a:t>), you continuously integrated whatever code was written into the product incrementally, rather than waiting to combine everything at the end (which is big bang approach).</a:t>
            </a:r>
          </a:p>
          <a:p>
            <a:pPr>
              <a:buFont typeface="+mj-lt"/>
              <a:buAutoNum type="arabicPeriod"/>
            </a:pPr>
            <a:r>
              <a:rPr lang="en-SG" b="1" dirty="0"/>
              <a:t>Right Approach</a:t>
            </a:r>
            <a:r>
              <a:rPr lang="en-SG" dirty="0"/>
              <a:t>: Although you may not have explicitly chosen this approach, the way the project was structured forced you to use continuous integration, which is considered the correct method for this project. The answer is Continuous approach.</a:t>
            </a:r>
          </a:p>
        </p:txBody>
      </p:sp>
      <p:sp>
        <p:nvSpPr>
          <p:cNvPr id="4" name="Slide Number Placeholder 3"/>
          <p:cNvSpPr>
            <a:spLocks noGrp="1"/>
          </p:cNvSpPr>
          <p:nvPr>
            <p:ph type="sldNum" sz="quarter" idx="10"/>
          </p:nvPr>
        </p:nvSpPr>
        <p:spPr/>
        <p:txBody>
          <a:bodyPr/>
          <a:lstStyle/>
          <a:p>
            <a:fld id="{57D944BD-AC3A-438C-B829-BD02FC802409}" type="slidenum">
              <a:rPr lang="en-US" smtClean="0"/>
              <a:t>7</a:t>
            </a:fld>
            <a:endParaRPr lang="en-US"/>
          </a:p>
        </p:txBody>
      </p:sp>
      <p:sp>
        <p:nvSpPr>
          <p:cNvPr id="5" name="TextBox 4"/>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395453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we have learned these 3 types of diagram – hopefully you can name them by now?</a:t>
            </a:r>
          </a:p>
          <a:p>
            <a:r>
              <a:rPr lang="en-US" dirty="0"/>
              <a:t>What are they?</a:t>
            </a:r>
          </a:p>
        </p:txBody>
      </p:sp>
      <p:sp>
        <p:nvSpPr>
          <p:cNvPr id="4" name="Slide Number Placeholder 3"/>
          <p:cNvSpPr>
            <a:spLocks noGrp="1"/>
          </p:cNvSpPr>
          <p:nvPr>
            <p:ph type="sldNum" sz="quarter" idx="5"/>
          </p:nvPr>
        </p:nvSpPr>
        <p:spPr/>
        <p:txBody>
          <a:bodyPr/>
          <a:lstStyle/>
          <a:p>
            <a:fld id="{886EB652-23D2-4CBA-AD96-C7F0B6B14992}" type="slidenum">
              <a:rPr lang="en-US" smtClean="0"/>
              <a:t>8</a:t>
            </a:fld>
            <a:endParaRPr lang="en-US"/>
          </a:p>
        </p:txBody>
      </p:sp>
    </p:spTree>
    <p:extLst>
      <p:ext uri="{BB962C8B-B14F-4D97-AF65-F5344CB8AC3E}">
        <p14:creationId xmlns:p14="http://schemas.microsoft.com/office/powerpoint/2010/main" val="179605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they all look similar, you should know how to differentiate:</a:t>
            </a:r>
          </a:p>
          <a:p>
            <a:pPr marL="228600" indent="-228600">
              <a:buAutoNum type="arabicPeriod"/>
            </a:pPr>
            <a:r>
              <a:rPr lang="en-US" dirty="0"/>
              <a:t>Object diagram – have underline</a:t>
            </a:r>
          </a:p>
          <a:p>
            <a:pPr marL="228600" indent="-228600">
              <a:buAutoNum type="arabicPeriod"/>
            </a:pPr>
            <a:r>
              <a:rPr lang="en-US" dirty="0"/>
              <a:t>Class diagram have never have underline</a:t>
            </a:r>
          </a:p>
          <a:p>
            <a:pPr marL="228600" indent="-228600">
              <a:buAutoNum type="arabicPeriod"/>
            </a:pPr>
            <a:r>
              <a:rPr lang="en-US" dirty="0"/>
              <a:t>Sequence diagram has activation bar.</a:t>
            </a:r>
          </a:p>
          <a:p>
            <a:pPr>
              <a:buFont typeface="+mj-lt"/>
              <a:buAutoNum type="arabicPeriod"/>
            </a:pPr>
            <a:r>
              <a:rPr lang="en-SG" b="1" dirty="0"/>
              <a:t>Object Diagram</a:t>
            </a:r>
            <a:r>
              <a:rPr lang="en-SG" dirty="0"/>
              <a:t>: Represents the structure of objects in a system at a specific </a:t>
            </a:r>
            <a:r>
              <a:rPr lang="en-SG" b="1" dirty="0"/>
              <a:t>moment in time</a:t>
            </a:r>
            <a:r>
              <a:rPr lang="en-SG" dirty="0"/>
              <a:t>, showing the state and relationships between objects at that snapshot.</a:t>
            </a:r>
          </a:p>
          <a:p>
            <a:pPr>
              <a:buFont typeface="+mj-lt"/>
              <a:buAutoNum type="arabicPeriod"/>
            </a:pPr>
            <a:r>
              <a:rPr lang="en-SG" b="1" dirty="0"/>
              <a:t>Class Diagram</a:t>
            </a:r>
            <a:r>
              <a:rPr lang="en-SG" dirty="0"/>
              <a:t>: Represents the structure of classes in the system, their relationships, and how they are connected </a:t>
            </a:r>
            <a:r>
              <a:rPr lang="en-SG" b="1" dirty="0"/>
              <a:t>all the time</a:t>
            </a:r>
            <a:r>
              <a:rPr lang="en-SG" dirty="0"/>
              <a:t> as long as the system exists.</a:t>
            </a:r>
          </a:p>
          <a:p>
            <a:pPr>
              <a:buFont typeface="+mj-lt"/>
              <a:buAutoNum type="arabicPeriod"/>
            </a:pPr>
            <a:r>
              <a:rPr lang="en-SG" b="1" dirty="0"/>
              <a:t>Sequence Diagram</a:t>
            </a:r>
            <a:r>
              <a:rPr lang="en-SG" dirty="0"/>
              <a:t>: Illustrates the interactions between objects over a </a:t>
            </a:r>
            <a:r>
              <a:rPr lang="en-SG" b="1" dirty="0"/>
              <a:t>period of time</a:t>
            </a:r>
            <a:r>
              <a:rPr lang="en-SG" dirty="0"/>
              <a:t> within a specific scenario, showing how messages are exchanged in that particular flow of operations.</a:t>
            </a:r>
          </a:p>
        </p:txBody>
      </p:sp>
      <p:sp>
        <p:nvSpPr>
          <p:cNvPr id="4" name="Slide Number Placeholder 3"/>
          <p:cNvSpPr>
            <a:spLocks noGrp="1"/>
          </p:cNvSpPr>
          <p:nvPr>
            <p:ph type="sldNum" sz="quarter" idx="5"/>
          </p:nvPr>
        </p:nvSpPr>
        <p:spPr/>
        <p:txBody>
          <a:bodyPr/>
          <a:lstStyle/>
          <a:p>
            <a:fld id="{886EB652-23D2-4CBA-AD96-C7F0B6B14992}" type="slidenum">
              <a:rPr lang="en-US" smtClean="0"/>
              <a:t>10</a:t>
            </a:fld>
            <a:endParaRPr lang="en-US"/>
          </a:p>
        </p:txBody>
      </p:sp>
    </p:spTree>
    <p:extLst>
      <p:ext uri="{BB962C8B-B14F-4D97-AF65-F5344CB8AC3E}">
        <p14:creationId xmlns:p14="http://schemas.microsoft.com/office/powerpoint/2010/main" val="1388800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00885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61883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5018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755148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336030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ahoot">
    <p:bg>
      <p:bgPr>
        <a:solidFill>
          <a:srgbClr val="0070C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
        <p:nvSpPr>
          <p:cNvPr id="7" name="TextBox 6"/>
          <p:cNvSpPr txBox="1"/>
          <p:nvPr userDrawn="1"/>
        </p:nvSpPr>
        <p:spPr>
          <a:xfrm>
            <a:off x="508000" y="457201"/>
            <a:ext cx="4978400" cy="769441"/>
          </a:xfrm>
          <a:prstGeom prst="rect">
            <a:avLst/>
          </a:prstGeom>
          <a:noFill/>
        </p:spPr>
        <p:txBody>
          <a:bodyPr wrap="square" rtlCol="0">
            <a:spAutoFit/>
          </a:bodyPr>
          <a:lstStyle/>
          <a:p>
            <a:r>
              <a:rPr lang="en-US" sz="4400" b="1" dirty="0" err="1">
                <a:solidFill>
                  <a:srgbClr val="FFFF00"/>
                </a:solidFill>
              </a:rPr>
              <a:t>Kahoot</a:t>
            </a:r>
            <a:r>
              <a:rPr lang="en-US" sz="4400" b="1" dirty="0">
                <a:solidFill>
                  <a:srgbClr val="FFFF00"/>
                </a:solidFill>
              </a:rPr>
              <a:t> Quiz</a:t>
            </a:r>
          </a:p>
        </p:txBody>
      </p:sp>
    </p:spTree>
    <p:extLst>
      <p:ext uri="{BB962C8B-B14F-4D97-AF65-F5344CB8AC3E}">
        <p14:creationId xmlns:p14="http://schemas.microsoft.com/office/powerpoint/2010/main" val="3086088809"/>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553258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94428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567961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solidFill>
                  <a:srgbClr val="FFFF00"/>
                </a:solidFill>
              </a:defRPr>
            </a:lvl1p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634987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516316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chemeClr val="bg1">
                    <a:lumMod val="85000"/>
                  </a:schemeClr>
                </a:solidFill>
              </a:defRPr>
            </a:lvl1pPr>
          </a:lstStyle>
          <a:p>
            <a:r>
              <a:rPr lang="en-US" dirty="0"/>
              <a:t>Click to edit Master title style</a:t>
            </a:r>
            <a:endParaRPr lang="en-SG" dirty="0"/>
          </a:p>
        </p:txBody>
      </p:sp>
      <p:sp>
        <p:nvSpPr>
          <p:cNvPr id="3" name="Content Placeholder 2"/>
          <p:cNvSpPr>
            <a:spLocks noGrp="1"/>
          </p:cNvSpPr>
          <p:nvPr>
            <p:ph idx="1"/>
          </p:nvPr>
        </p:nvSpPr>
        <p:spPr/>
        <p:txBody>
          <a:bodyPr>
            <a:normAutofit/>
          </a:bodyPr>
          <a:lstStyle>
            <a:lvl1pPr>
              <a:buNone/>
              <a:defRPr sz="3600">
                <a:solidFill>
                  <a:schemeClr val="bg1">
                    <a:lumMod val="85000"/>
                  </a:schemeClr>
                </a:solidFill>
                <a:effectLst/>
              </a:defRPr>
            </a:lvl1pPr>
            <a:lvl2pPr>
              <a:buNone/>
              <a:defRPr sz="3600">
                <a:solidFill>
                  <a:schemeClr val="bg1">
                    <a:lumMod val="85000"/>
                  </a:schemeClr>
                </a:solidFill>
                <a:effectLst/>
              </a:defRPr>
            </a:lvl2pPr>
            <a:lvl3pPr>
              <a:buNone/>
              <a:defRPr sz="3600">
                <a:solidFill>
                  <a:schemeClr val="bg1">
                    <a:lumMod val="85000"/>
                  </a:schemeClr>
                </a:solidFill>
                <a:effectLst/>
              </a:defRPr>
            </a:lvl3pPr>
            <a:lvl4pPr>
              <a:buNone/>
              <a:defRPr sz="3600">
                <a:solidFill>
                  <a:schemeClr val="bg1">
                    <a:lumMod val="85000"/>
                  </a:schemeClr>
                </a:solidFill>
                <a:effectLst/>
              </a:defRPr>
            </a:lvl4pPr>
            <a:lvl5pPr>
              <a:buNone/>
              <a:defRPr sz="3600">
                <a:solidFill>
                  <a:schemeClr val="bg1">
                    <a:lumMod val="85000"/>
                  </a:schemeClr>
                </a:solidFill>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33714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grpSp>
        <p:nvGrpSpPr>
          <p:cNvPr id="8" name="cae091f8-197b-44c8-9a90-664400287b89">
            <a:extLst>
              <a:ext uri="{FF2B5EF4-FFF2-40B4-BE49-F238E27FC236}">
                <a16:creationId xmlns:a16="http://schemas.microsoft.com/office/drawing/2014/main" id="{275E7441-78E5-4508-B20C-6B0DF99D5853}"/>
              </a:ext>
            </a:extLst>
          </p:cNvPr>
          <p:cNvGrpSpPr/>
          <p:nvPr userDrawn="1"/>
        </p:nvGrpSpPr>
        <p:grpSpPr>
          <a:xfrm>
            <a:off x="-8068" y="6220"/>
            <a:ext cx="760737" cy="1599131"/>
            <a:chOff x="-8069" y="1382777"/>
            <a:chExt cx="760737" cy="1599131"/>
          </a:xfrm>
        </p:grpSpPr>
        <p:sp>
          <p:nvSpPr>
            <p:cNvPr id="9" name="Round Same Side Corner Rectangle 7">
              <a:extLst>
                <a:ext uri="{FF2B5EF4-FFF2-40B4-BE49-F238E27FC236}">
                  <a16:creationId xmlns:a16="http://schemas.microsoft.com/office/drawing/2014/main" id="{AF657FF5-4E36-4961-88C0-C42E44D9E3C1}"/>
                </a:ext>
              </a:extLst>
            </p:cNvPr>
            <p:cNvSpPr/>
            <p:nvPr/>
          </p:nvSpPr>
          <p:spPr>
            <a:xfrm rot="5400000">
              <a:off x="-56582" y="1810259"/>
              <a:ext cx="865831" cy="752669"/>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8">
              <a:extLst>
                <a:ext uri="{FF2B5EF4-FFF2-40B4-BE49-F238E27FC236}">
                  <a16:creationId xmlns:a16="http://schemas.microsoft.com/office/drawing/2014/main" id="{26DB08D1-7F5E-491D-B8E3-DF3A56072AAC}"/>
                </a:ext>
              </a:extLst>
            </p:cNvPr>
            <p:cNvSpPr/>
            <p:nvPr/>
          </p:nvSpPr>
          <p:spPr>
            <a:xfrm>
              <a:off x="0" y="2588408"/>
              <a:ext cx="393500" cy="393500"/>
            </a:xfrm>
            <a:custGeom>
              <a:avLst/>
              <a:gdLst>
                <a:gd name="connsiteX0" fmla="*/ 0 w 393500"/>
                <a:gd name="connsiteY0" fmla="*/ 0 h 393500"/>
                <a:gd name="connsiteX1" fmla="*/ 393500 w 393500"/>
                <a:gd name="connsiteY1" fmla="*/ 0 h 393500"/>
                <a:gd name="connsiteX2" fmla="*/ 0 w 393500"/>
                <a:gd name="connsiteY2" fmla="*/ 393500 h 393500"/>
              </a:gdLst>
              <a:ahLst/>
              <a:cxnLst>
                <a:cxn ang="0">
                  <a:pos x="connsiteX0" y="connsiteY0"/>
                </a:cxn>
                <a:cxn ang="0">
                  <a:pos x="connsiteX1" y="connsiteY1"/>
                </a:cxn>
                <a:cxn ang="0">
                  <a:pos x="connsiteX2" y="connsiteY2"/>
                </a:cxn>
              </a:cxnLst>
              <a:rect l="l" t="t" r="r" b="b"/>
              <a:pathLst>
                <a:path w="393500" h="393500">
                  <a:moveTo>
                    <a:pt x="0" y="0"/>
                  </a:moveTo>
                  <a:lnTo>
                    <a:pt x="393500" y="0"/>
                  </a:lnTo>
                  <a:cubicBezTo>
                    <a:pt x="176176" y="0"/>
                    <a:pt x="0" y="176176"/>
                    <a:pt x="0" y="39350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9">
              <a:extLst>
                <a:ext uri="{FF2B5EF4-FFF2-40B4-BE49-F238E27FC236}">
                  <a16:creationId xmlns:a16="http://schemas.microsoft.com/office/drawing/2014/main" id="{A31BF7F2-B673-42E6-A550-72DC0923727D}"/>
                </a:ext>
              </a:extLst>
            </p:cNvPr>
            <p:cNvSpPr/>
            <p:nvPr/>
          </p:nvSpPr>
          <p:spPr>
            <a:xfrm flipV="1">
              <a:off x="0" y="1382777"/>
              <a:ext cx="393500" cy="393500"/>
            </a:xfrm>
            <a:custGeom>
              <a:avLst/>
              <a:gdLst>
                <a:gd name="connsiteX0" fmla="*/ 0 w 393500"/>
                <a:gd name="connsiteY0" fmla="*/ 0 h 393500"/>
                <a:gd name="connsiteX1" fmla="*/ 393500 w 393500"/>
                <a:gd name="connsiteY1" fmla="*/ 0 h 393500"/>
                <a:gd name="connsiteX2" fmla="*/ 0 w 393500"/>
                <a:gd name="connsiteY2" fmla="*/ 393500 h 393500"/>
              </a:gdLst>
              <a:ahLst/>
              <a:cxnLst>
                <a:cxn ang="0">
                  <a:pos x="connsiteX0" y="connsiteY0"/>
                </a:cxn>
                <a:cxn ang="0">
                  <a:pos x="connsiteX1" y="connsiteY1"/>
                </a:cxn>
                <a:cxn ang="0">
                  <a:pos x="connsiteX2" y="connsiteY2"/>
                </a:cxn>
              </a:cxnLst>
              <a:rect l="l" t="t" r="r" b="b"/>
              <a:pathLst>
                <a:path w="393500" h="393500">
                  <a:moveTo>
                    <a:pt x="0" y="0"/>
                  </a:moveTo>
                  <a:lnTo>
                    <a:pt x="393500" y="0"/>
                  </a:lnTo>
                  <a:cubicBezTo>
                    <a:pt x="176176" y="0"/>
                    <a:pt x="0" y="176176"/>
                    <a:pt x="0" y="39350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a:extLst>
                <a:ext uri="{FF2B5EF4-FFF2-40B4-BE49-F238E27FC236}">
                  <a16:creationId xmlns:a16="http://schemas.microsoft.com/office/drawing/2014/main" id="{19116D23-49F9-4723-BBFE-808B1914423B}"/>
                </a:ext>
              </a:extLst>
            </p:cNvPr>
            <p:cNvSpPr/>
            <p:nvPr/>
          </p:nvSpPr>
          <p:spPr>
            <a:xfrm>
              <a:off x="-8069" y="1847384"/>
              <a:ext cx="655700" cy="59615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0000"/>
                  </a:solidFill>
                </a:rPr>
                <a:t>Q</a:t>
              </a:r>
            </a:p>
          </p:txBody>
        </p:sp>
      </p:grpSp>
    </p:spTree>
    <p:extLst>
      <p:ext uri="{BB962C8B-B14F-4D97-AF65-F5344CB8AC3E}">
        <p14:creationId xmlns:p14="http://schemas.microsoft.com/office/powerpoint/2010/main" val="1557394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Os">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0A7D01-B9D3-4BB8-BF1D-C4A009A9FA93}"/>
              </a:ext>
            </a:extLst>
          </p:cNvPr>
          <p:cNvPicPr>
            <a:picLocks noChangeAspect="1"/>
          </p:cNvPicPr>
          <p:nvPr userDrawn="1"/>
        </p:nvPicPr>
        <p:blipFill rotWithShape="1">
          <a:blip r:embed="rId2"/>
          <a:srcRect b="84399"/>
          <a:stretch/>
        </p:blipFill>
        <p:spPr>
          <a:xfrm>
            <a:off x="1367729" y="990600"/>
            <a:ext cx="9456541" cy="689485"/>
          </a:xfrm>
          <a:prstGeom prst="rect">
            <a:avLst/>
          </a:prstGeom>
        </p:spPr>
      </p:pic>
      <p:sp>
        <p:nvSpPr>
          <p:cNvPr id="7" name="Rectangle 6">
            <a:extLst>
              <a:ext uri="{FF2B5EF4-FFF2-40B4-BE49-F238E27FC236}">
                <a16:creationId xmlns:a16="http://schemas.microsoft.com/office/drawing/2014/main" id="{6493B383-6EC4-4D2C-97E4-23BAAAE71F77}"/>
              </a:ext>
            </a:extLst>
          </p:cNvPr>
          <p:cNvSpPr/>
          <p:nvPr userDrawn="1"/>
        </p:nvSpPr>
        <p:spPr>
          <a:xfrm>
            <a:off x="1981200" y="5257800"/>
            <a:ext cx="1295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Picture 8">
            <a:extLst>
              <a:ext uri="{FF2B5EF4-FFF2-40B4-BE49-F238E27FC236}">
                <a16:creationId xmlns:a16="http://schemas.microsoft.com/office/drawing/2014/main" id="{35407C40-F698-E8A3-2F67-B49108B0B8AE}"/>
              </a:ext>
            </a:extLst>
          </p:cNvPr>
          <p:cNvPicPr>
            <a:picLocks noChangeAspect="1"/>
          </p:cNvPicPr>
          <p:nvPr userDrawn="1"/>
        </p:nvPicPr>
        <p:blipFill>
          <a:blip r:embed="rId3"/>
          <a:stretch>
            <a:fillRect/>
          </a:stretch>
        </p:blipFill>
        <p:spPr>
          <a:xfrm>
            <a:off x="1680971" y="1702192"/>
            <a:ext cx="8940248" cy="4058528"/>
          </a:xfrm>
          <a:prstGeom prst="rect">
            <a:avLst/>
          </a:prstGeom>
        </p:spPr>
      </p:pic>
    </p:spTree>
    <p:extLst>
      <p:ext uri="{BB962C8B-B14F-4D97-AF65-F5344CB8AC3E}">
        <p14:creationId xmlns:p14="http://schemas.microsoft.com/office/powerpoint/2010/main" val="434652359"/>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hite Bg">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762507"/>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757266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7597953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376941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3015930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345832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p:txBody>
          <a:bodyPr>
            <a:normAutofit/>
          </a:bodyPr>
          <a:lstStyle>
            <a:lvl1pPr>
              <a:buNone/>
              <a:defRPr sz="3600">
                <a:solidFill>
                  <a:schemeClr val="bg1"/>
                </a:solidFill>
                <a:effectLst/>
              </a:defRPr>
            </a:lvl1pPr>
            <a:lvl2pPr>
              <a:buNone/>
              <a:defRPr sz="3600">
                <a:solidFill>
                  <a:schemeClr val="bg1"/>
                </a:solidFill>
                <a:effectLst/>
              </a:defRPr>
            </a:lvl2pPr>
            <a:lvl3pPr>
              <a:buNone/>
              <a:defRPr sz="3600">
                <a:solidFill>
                  <a:schemeClr val="bg1"/>
                </a:solidFill>
                <a:effectLst/>
              </a:defRPr>
            </a:lvl3pPr>
            <a:lvl4pPr>
              <a:buNone/>
              <a:defRPr sz="3600">
                <a:solidFill>
                  <a:schemeClr val="bg1"/>
                </a:solidFill>
                <a:effectLst/>
              </a:defRPr>
            </a:lvl4pPr>
            <a:lvl5pPr>
              <a:buNone/>
              <a:defRPr sz="3600">
                <a:solidFill>
                  <a:schemeClr val="bg1"/>
                </a:solidFill>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1375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33522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4884347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161128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9196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4122131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86855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3866903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8257675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1752481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8677731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935113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chemeClr val="bg1">
                    <a:lumMod val="85000"/>
                  </a:schemeClr>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lumMod val="85000"/>
                  </a:schemeClr>
                </a:solidFill>
              </a:defRPr>
            </a:lvl1pPr>
            <a:lvl2pPr>
              <a:buNone/>
              <a:defRPr sz="3600">
                <a:solidFill>
                  <a:schemeClr val="bg1">
                    <a:lumMod val="85000"/>
                  </a:schemeClr>
                </a:solidFill>
              </a:defRPr>
            </a:lvl2pPr>
            <a:lvl3pPr>
              <a:buNone/>
              <a:defRPr sz="3600">
                <a:solidFill>
                  <a:schemeClr val="bg1">
                    <a:lumMod val="85000"/>
                  </a:schemeClr>
                </a:solidFill>
              </a:defRPr>
            </a:lvl3pPr>
            <a:lvl4pPr>
              <a:buNone/>
              <a:defRPr sz="3600">
                <a:solidFill>
                  <a:schemeClr val="bg1">
                    <a:lumMod val="85000"/>
                  </a:schemeClr>
                </a:solidFill>
              </a:defRPr>
            </a:lvl4pPr>
            <a:lvl5pPr>
              <a:buNone/>
              <a:defRPr sz="3600">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140335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777779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0742640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80182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2323939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18201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2719321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9900430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9940880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0938320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8511300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56118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170789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5779071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7336527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801659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1596338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2090572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9657548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55070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178559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9592100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11011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018912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379365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013435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5353459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9399746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6484774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00"/>
                </a:solidFill>
              </a:defRPr>
            </a:lvl1p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52328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253013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9651929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4917460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29652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1612069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9646272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effectLst/>
        </p:spPr>
        <p:txBody>
          <a:bodyPr/>
          <a:lstStyle>
            <a:lvl1pPr>
              <a:defRPr>
                <a:effectLst>
                  <a:outerShdw blurRad="50800" dist="38100" dir="2700000" algn="tl" rotWithShape="0">
                    <a:prstClr val="black">
                      <a:alpha val="40000"/>
                    </a:prstClr>
                  </a:outerShdw>
                </a:effectLst>
              </a:defRPr>
            </a:lvl1pPr>
          </a:lstStyle>
          <a:p>
            <a:r>
              <a:rPr lang="en-US" dirty="0"/>
              <a:t>Click to edit Master title style</a:t>
            </a:r>
            <a:endParaRPr lang="en-SG"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3038294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normAutofit/>
          </a:bodyPr>
          <a:lstStyle>
            <a:lvl1pPr>
              <a:defRPr sz="4000" b="1">
                <a:solidFill>
                  <a:srgbClr val="FFFF00"/>
                </a:solidFill>
              </a:defRPr>
            </a:lvl1pPr>
          </a:lstStyle>
          <a:p>
            <a:r>
              <a:rPr lang="en-US" dirty="0"/>
              <a:t>Click to edit Master title style</a:t>
            </a:r>
            <a:endParaRPr lang="en-SG" dirty="0"/>
          </a:p>
        </p:txBody>
      </p:sp>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771668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ahoot">
    <p:bg>
      <p:bgPr>
        <a:solidFill>
          <a:srgbClr val="0070C0"/>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effectLst/>
        </p:spPr>
        <p:txBody>
          <a:bodyPr>
            <a:normAutofit/>
          </a:bodyPr>
          <a:lstStyle>
            <a:lvl1pPr>
              <a:buNone/>
              <a:defRPr sz="3600">
                <a:solidFill>
                  <a:schemeClr val="bg1"/>
                </a:solidFill>
              </a:defRPr>
            </a:lvl1pPr>
            <a:lvl2pPr>
              <a:buNone/>
              <a:defRPr sz="3600">
                <a:solidFill>
                  <a:schemeClr val="bg1"/>
                </a:solidFill>
              </a:defRPr>
            </a:lvl2pPr>
            <a:lvl3pPr>
              <a:buNone/>
              <a:defRPr sz="3600">
                <a:solidFill>
                  <a:schemeClr val="bg1"/>
                </a:solidFill>
              </a:defRPr>
            </a:lvl3pPr>
            <a:lvl4pPr>
              <a:buNone/>
              <a:defRPr sz="3600">
                <a:solidFill>
                  <a:schemeClr val="bg1"/>
                </a:solidFill>
              </a:defRPr>
            </a:lvl4pPr>
            <a:lvl5pPr>
              <a:buNone/>
              <a:defRPr sz="3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
        <p:nvSpPr>
          <p:cNvPr id="7" name="TextBox 6"/>
          <p:cNvSpPr txBox="1"/>
          <p:nvPr userDrawn="1"/>
        </p:nvSpPr>
        <p:spPr>
          <a:xfrm>
            <a:off x="508000" y="457201"/>
            <a:ext cx="4978400" cy="769441"/>
          </a:xfrm>
          <a:prstGeom prst="rect">
            <a:avLst/>
          </a:prstGeom>
          <a:noFill/>
        </p:spPr>
        <p:txBody>
          <a:bodyPr wrap="square" rtlCol="0">
            <a:spAutoFit/>
          </a:bodyPr>
          <a:lstStyle/>
          <a:p>
            <a:r>
              <a:rPr lang="en-US" sz="4400" b="1" dirty="0" err="1">
                <a:solidFill>
                  <a:srgbClr val="FFFF00"/>
                </a:solidFill>
              </a:rPr>
              <a:t>Kahoot</a:t>
            </a:r>
            <a:r>
              <a:rPr lang="en-US" sz="4400" b="1" dirty="0">
                <a:solidFill>
                  <a:srgbClr val="FFFF00"/>
                </a:solidFill>
              </a:rPr>
              <a:t> Quiz</a:t>
            </a:r>
          </a:p>
        </p:txBody>
      </p:sp>
    </p:spTree>
    <p:extLst>
      <p:ext uri="{BB962C8B-B14F-4D97-AF65-F5344CB8AC3E}">
        <p14:creationId xmlns:p14="http://schemas.microsoft.com/office/powerpoint/2010/main" val="3826315311"/>
      </p:ext>
    </p:extLst>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SG"/>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6822088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0294156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SG"/>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8" name="Footer Placeholder 7"/>
          <p:cNvSpPr>
            <a:spLocks noGrp="1"/>
          </p:cNvSpPr>
          <p:nvPr>
            <p:ph type="ftr" sz="quarter" idx="11"/>
          </p:nvPr>
        </p:nvSpPr>
        <p:spPr/>
        <p:txBody>
          <a:bodyPr/>
          <a:lstStyle/>
          <a:p>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2620228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solidFill>
                  <a:srgbClr val="FFFF00"/>
                </a:solidFill>
              </a:defRPr>
            </a:lvl1pPr>
          </a:lstStyle>
          <a:p>
            <a:r>
              <a:rPr lang="en-US"/>
              <a:t>Click to edit Master title style</a:t>
            </a:r>
            <a:endParaRPr lang="en-SG"/>
          </a:p>
        </p:txBody>
      </p:sp>
      <p:sp>
        <p:nvSpPr>
          <p:cNvPr id="3" name="Date Placeholder 2"/>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4" name="Footer Placeholder 3"/>
          <p:cNvSpPr>
            <a:spLocks noGrp="1"/>
          </p:cNvSpPr>
          <p:nvPr>
            <p:ph type="ftr" sz="quarter" idx="11"/>
          </p:nvPr>
        </p:nvSpPr>
        <p:spPr/>
        <p:txBody>
          <a:bodyPr/>
          <a:lstStyle/>
          <a:p>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0910333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3" name="Footer Placeholder 2"/>
          <p:cNvSpPr>
            <a:spLocks noGrp="1"/>
          </p:cNvSpPr>
          <p:nvPr>
            <p:ph type="ftr" sz="quarter" idx="11"/>
          </p:nvPr>
        </p:nvSpPr>
        <p:spPr/>
        <p:txBody>
          <a:bodyPr/>
          <a:lstStyle/>
          <a:p>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097338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LO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508000" y="457200"/>
            <a:ext cx="10883065" cy="4748628"/>
          </a:xfrm>
          <a:prstGeom prst="rect">
            <a:avLst/>
          </a:prstGeom>
        </p:spPr>
      </p:pic>
    </p:spTree>
    <p:extLst>
      <p:ext uri="{BB962C8B-B14F-4D97-AF65-F5344CB8AC3E}">
        <p14:creationId xmlns:p14="http://schemas.microsoft.com/office/powerpoint/2010/main" val="112023600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264342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White Bg">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468742"/>
      </p:ext>
    </p:extLst>
  </p:cSld>
  <p:clrMapOvr>
    <a:masterClrMapping/>
  </p:clrMapOvr>
  <p:transition spd="slow">
    <p:push dir="u"/>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SG"/>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4776437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30097391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9791904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11"/>
          </p:nvPr>
        </p:nvSpPr>
        <p:spPr/>
        <p:txBody>
          <a:bodyPr/>
          <a:lstStyle/>
          <a:p>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66151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SG"/>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6" name="Footer Placeholder 5"/>
          <p:cNvSpPr>
            <a:spLocks noGrp="1"/>
          </p:cNvSpPr>
          <p:nvPr>
            <p:ph type="ftr" sz="quarter" idx="11"/>
          </p:nvPr>
        </p:nvSpPr>
        <p:spPr/>
        <p:txBody>
          <a:bodyPr/>
          <a:lstStyle/>
          <a:p>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44555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jp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5.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5.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5.pn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image" Target="../media/image2.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7.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28738460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000" b="1" kern="1200">
          <a:solidFill>
            <a:schemeClr val="bg1">
              <a:lumMod val="85000"/>
            </a:schemeClr>
          </a:solidFill>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87330854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98" r:id="rId9"/>
    <p:sldLayoutId id="2147483717" r:id="rId10"/>
    <p:sldLayoutId id="2147483718" r:id="rId11"/>
    <p:sldLayoutId id="2147483719" r:id="rId12"/>
    <p:sldLayoutId id="2147483720" r:id="rId13"/>
    <p:sldLayoutId id="2147483721" r:id="rId14"/>
    <p:sldLayoutId id="2147483722" r:id="rId15"/>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a:outerShdw blurRad="50800" dist="38100" dir="2700000" algn="tl" rotWithShape="0">
              <a:prstClr val="black">
                <a:alpha val="40000"/>
              </a:prstClr>
            </a:outerShdw>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157807341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outerShdw blurRad="50800" dist="38100" dir="2700000" algn="tl" rotWithShape="0">
              <a:prstClr val="black">
                <a:alpha val="40000"/>
              </a:prst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outerShdw blurRad="50800" dist="38100" dir="2700000" algn="tl" rotWithShape="0">
              <a:prstClr val="black">
                <a:alpha val="40000"/>
              </a:prst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outerShdw blurRad="50800" dist="38100" dir="2700000" algn="tl" rotWithShape="0">
              <a:prstClr val="black">
                <a:alpha val="40000"/>
              </a:prst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outerShdw blurRad="50800" dist="38100" dir="2700000" algn="tl" rotWithShape="0">
              <a:prstClr val="black">
                <a:alpha val="40000"/>
              </a:prst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outerShdw blurRad="50800" dist="38100" dir="2700000" algn="tl" rotWithShape="0">
              <a:prstClr val="black">
                <a:alpha val="40000"/>
              </a:prst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02992694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ctr" defTabSz="914400" rtl="0" eaLnBrk="1" latinLnBrk="0" hangingPunct="1">
        <a:spcBef>
          <a:spcPct val="0"/>
        </a:spcBef>
        <a:buNone/>
        <a:defRPr sz="4000" b="1"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lumMod val="85000"/>
            </a:schemeClr>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958588126"/>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4145542084"/>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effectLst/>
        </p:spPr>
        <p:txBody>
          <a:bodyPr vert="horz" lIns="91440" tIns="45720" rIns="91440" bIns="45720" rtlCol="0" anchor="ctr">
            <a:normAutofit/>
          </a:bodyPr>
          <a:lstStyle/>
          <a:p>
            <a:r>
              <a:rPr lang="en-US" dirty="0"/>
              <a:t>Click to edit Master title style</a:t>
            </a:r>
            <a:endParaRPr lang="en-SG" dirty="0"/>
          </a:p>
        </p:txBody>
      </p:sp>
      <p:sp>
        <p:nvSpPr>
          <p:cNvPr id="3" name="Text Placeholder 2"/>
          <p:cNvSpPr>
            <a:spLocks noGrp="1"/>
          </p:cNvSpPr>
          <p:nvPr>
            <p:ph type="body" idx="1"/>
          </p:nvPr>
        </p:nvSpPr>
        <p:spPr>
          <a:xfrm>
            <a:off x="609600" y="1600201"/>
            <a:ext cx="10972800" cy="4525963"/>
          </a:xfrm>
          <a:prstGeom prst="rect">
            <a:avLst/>
          </a:prstGeom>
          <a:effectLst/>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9BA53-20D2-4194-90F0-2AD1F8C0AAF6}" type="datetimeFigureOut">
              <a:rPr lang="en-SG" smtClean="0">
                <a:solidFill>
                  <a:prstClr val="black">
                    <a:tint val="75000"/>
                  </a:prstClr>
                </a:solidFill>
              </a:rPr>
              <a:pPr/>
              <a:t>4/10/24</a:t>
            </a:fld>
            <a:endParaRPr lang="en-SG">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DEDD9-40A3-4BC1-8486-74AF246E83DB}" type="slidenum">
              <a:rPr lang="en-SG" smtClean="0">
                <a:solidFill>
                  <a:prstClr val="black">
                    <a:tint val="75000"/>
                  </a:prstClr>
                </a:solidFill>
              </a:rPr>
              <a:pPr/>
              <a:t>‹#›</a:t>
            </a:fld>
            <a:endParaRPr lang="en-SG">
              <a:solidFill>
                <a:prstClr val="black">
                  <a:tint val="75000"/>
                </a:prstClr>
              </a:solidFill>
            </a:endParaRPr>
          </a:p>
        </p:txBody>
      </p:sp>
    </p:spTree>
    <p:extLst>
      <p:ext uri="{BB962C8B-B14F-4D97-AF65-F5344CB8AC3E}">
        <p14:creationId xmlns:p14="http://schemas.microsoft.com/office/powerpoint/2010/main" val="3917912384"/>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Lst>
  <p:txStyles>
    <p:titleStyle>
      <a:lvl1pPr algn="ctr" defTabSz="914400" rtl="0" eaLnBrk="1" latinLnBrk="0" hangingPunct="1">
        <a:spcBef>
          <a:spcPct val="0"/>
        </a:spcBef>
        <a:buNone/>
        <a:defRPr sz="4000" b="1" kern="1200">
          <a:solidFill>
            <a:srgbClr val="FFFF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1pPr>
      <a:lvl2pPr marL="742950" indent="-28575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2pPr>
      <a:lvl3pPr marL="11430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3pPr>
      <a:lvl4pPr marL="16002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4pPr>
      <a:lvl5pPr marL="2057400" indent="-228600" algn="l" defTabSz="914400" rtl="0" eaLnBrk="1" latinLnBrk="0" hangingPunct="1">
        <a:spcBef>
          <a:spcPct val="20000"/>
        </a:spcBef>
        <a:buFont typeface="Arial" pitchFamily="34" charset="0"/>
        <a:buChar char="»"/>
        <a:defRPr sz="3600" kern="1200">
          <a:solidFill>
            <a:schemeClr val="bg1"/>
          </a:solidFill>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customXml" Target="../ink/ink15.xml"/><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16.xml"/><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2.jpeg"/><Relationship Id="rId4" Type="http://schemas.openxmlformats.org/officeDocument/2006/relationships/image" Target="../media/image6.emf"/><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customXml" Target="../ink/ink1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customXml" Target="../ink/ink4.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customXml" Target="../ink/ink3.xml"/><Relationship Id="rId5" Type="http://schemas.openxmlformats.org/officeDocument/2006/relationships/image" Target="../media/image9.png"/><Relationship Id="rId4" Type="http://schemas.openxmlformats.org/officeDocument/2006/relationships/customXml" Target="../ink/ink2.xml"/><Relationship Id="rId9" Type="http://schemas.openxmlformats.org/officeDocument/2006/relationships/audio" Target="../media/audio1.wav"/></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jpeg"/><Relationship Id="rId7" Type="http://schemas.openxmlformats.org/officeDocument/2006/relationships/customXml" Target="../ink/ink18.xml"/><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33.jpeg"/><Relationship Id="rId5" Type="http://schemas.microsoft.com/office/2007/relationships/hdphoto" Target="../media/hdphoto1.wdp"/><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9.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3.png"/><Relationship Id="rId4" Type="http://schemas.openxmlformats.org/officeDocument/2006/relationships/customXml" Target="../ink/ink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customXml" Target="../ink/ink8.xml"/></Relationships>
</file>

<file path=ppt/slides/_rels/slide8.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customXml" Target="../ink/ink9.xml"/><Relationship Id="rId7" Type="http://schemas.openxmlformats.org/officeDocument/2006/relationships/customXml" Target="../ink/ink11.xml"/><Relationship Id="rId12" Type="http://schemas.openxmlformats.org/officeDocument/2006/relationships/image" Target="../media/image90.em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0.emf"/><Relationship Id="rId11" Type="http://schemas.openxmlformats.org/officeDocument/2006/relationships/customXml" Target="../ink/ink13.xml"/><Relationship Id="rId5" Type="http://schemas.openxmlformats.org/officeDocument/2006/relationships/customXml" Target="../ink/ink10.xml"/><Relationship Id="rId10" Type="http://schemas.openxmlformats.org/officeDocument/2006/relationships/image" Target="../media/image8.emf"/><Relationship Id="rId4" Type="http://schemas.openxmlformats.org/officeDocument/2006/relationships/image" Target="../media/image6.emf"/><Relationship Id="rId9" Type="http://schemas.openxmlformats.org/officeDocument/2006/relationships/customXml" Target="../ink/ink1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14.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0" y="0"/>
            <a:ext cx="12192000" cy="565822"/>
          </a:xfrm>
          <a:prstGeom prst="rect">
            <a:avLst/>
          </a:prstGeom>
          <a:solidFill>
            <a:schemeClr val="tx1"/>
          </a:solidFill>
        </p:spPr>
        <p:txBody>
          <a:bodyPr>
            <a:normAutofit fontScale="97500"/>
          </a:bodyPr>
          <a:lstStyle>
            <a:lvl1pPr algn="ctr" defTabSz="914400" rtl="0" eaLnBrk="1" latinLnBrk="0" hangingPunct="1">
              <a:spcBef>
                <a:spcPct val="0"/>
              </a:spcBef>
              <a:buNone/>
              <a:defRPr sz="4000" b="1" kern="1200">
                <a:solidFill>
                  <a:schemeClr val="bg1">
                    <a:lumMod val="85000"/>
                  </a:schemeClr>
                </a:solidFill>
                <a:effectLst/>
                <a:latin typeface="+mj-lt"/>
                <a:ea typeface="+mj-ea"/>
                <a:cs typeface="+mj-cs"/>
              </a:defRPr>
            </a:lvl1pPr>
          </a:lstStyle>
          <a:p>
            <a:pPr marL="112713" algn="l">
              <a:defRPr/>
            </a:pPr>
            <a:r>
              <a:rPr lang="en-US" sz="2800" dirty="0">
                <a:solidFill>
                  <a:srgbClr val="FFFF00"/>
                </a:solidFill>
                <a:latin typeface="Calibri"/>
              </a:rPr>
              <a:t>CS2103/T Week 8 Briefing</a:t>
            </a:r>
          </a:p>
        </p:txBody>
      </p:sp>
      <p:sp>
        <p:nvSpPr>
          <p:cNvPr id="4" name="TextBox 8"/>
          <p:cNvSpPr txBox="1"/>
          <p:nvPr/>
        </p:nvSpPr>
        <p:spPr>
          <a:xfrm>
            <a:off x="10744200" y="-33130"/>
            <a:ext cx="160020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600" b="1" dirty="0">
                <a:solidFill>
                  <a:prstClr val="white">
                    <a:lumMod val="75000"/>
                  </a:prstClr>
                </a:solidFill>
                <a:latin typeface="Calibri"/>
              </a:rPr>
              <a:t>[Oct, 2024]</a:t>
            </a:r>
          </a:p>
          <a:p>
            <a:pPr algn="ctr">
              <a:defRPr/>
            </a:pPr>
            <a:r>
              <a:rPr lang="en-US" sz="1600" dirty="0">
                <a:solidFill>
                  <a:prstClr val="white">
                    <a:lumMod val="75000"/>
                  </a:prstClr>
                </a:solidFill>
                <a:latin typeface="Calibri"/>
              </a:rPr>
              <a:t>40 minutes</a:t>
            </a:r>
            <a:endParaRPr lang="en-SG" sz="1600" dirty="0">
              <a:solidFill>
                <a:prstClr val="white">
                  <a:lumMod val="75000"/>
                </a:prstClr>
              </a:solidFill>
              <a:latin typeface="Calibri"/>
            </a:endParaRPr>
          </a:p>
        </p:txBody>
      </p:sp>
      <p:grpSp>
        <p:nvGrpSpPr>
          <p:cNvPr id="13" name="Group 12">
            <a:extLst>
              <a:ext uri="{FF2B5EF4-FFF2-40B4-BE49-F238E27FC236}">
                <a16:creationId xmlns:a16="http://schemas.microsoft.com/office/drawing/2014/main" id="{05A8F91C-E456-4AB1-95F2-E28E2BFED66A}"/>
              </a:ext>
            </a:extLst>
          </p:cNvPr>
          <p:cNvGrpSpPr/>
          <p:nvPr/>
        </p:nvGrpSpPr>
        <p:grpSpPr>
          <a:xfrm>
            <a:off x="8712257" y="3448594"/>
            <a:ext cx="3124200" cy="2590800"/>
            <a:chOff x="8382000" y="3124200"/>
            <a:chExt cx="3124200" cy="2590800"/>
          </a:xfrm>
          <a:effectLst>
            <a:outerShdw blurRad="63500" sx="102000" sy="102000" algn="ctr" rotWithShape="0">
              <a:prstClr val="black">
                <a:alpha val="40000"/>
              </a:prstClr>
            </a:outerShdw>
          </a:effectLst>
        </p:grpSpPr>
        <p:sp>
          <p:nvSpPr>
            <p:cNvPr id="2" name="Rectangle: Top Corners Rounded 1">
              <a:extLst>
                <a:ext uri="{FF2B5EF4-FFF2-40B4-BE49-F238E27FC236}">
                  <a16:creationId xmlns:a16="http://schemas.microsoft.com/office/drawing/2014/main" id="{4467CF38-36CF-4CE9-BA54-9DC9285D02D5}"/>
                </a:ext>
              </a:extLst>
            </p:cNvPr>
            <p:cNvSpPr/>
            <p:nvPr/>
          </p:nvSpPr>
          <p:spPr>
            <a:xfrm>
              <a:off x="8382000" y="3124200"/>
              <a:ext cx="3124200" cy="1600200"/>
            </a:xfrm>
            <a:prstGeom prst="round2Same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000" dirty="0">
                  <a:solidFill>
                    <a:srgbClr val="FFFF00"/>
                  </a:solidFill>
                </a:rPr>
                <a:t>Revisit last week’s topics using examples/questions</a:t>
              </a:r>
              <a:endParaRPr lang="en-SG" sz="2000" dirty="0">
                <a:solidFill>
                  <a:srgbClr val="FFFF00"/>
                </a:solidFill>
              </a:endParaRPr>
            </a:p>
          </p:txBody>
        </p:sp>
        <p:sp>
          <p:nvSpPr>
            <p:cNvPr id="12" name="Rectangle 11">
              <a:extLst>
                <a:ext uri="{FF2B5EF4-FFF2-40B4-BE49-F238E27FC236}">
                  <a16:creationId xmlns:a16="http://schemas.microsoft.com/office/drawing/2014/main" id="{BE64BDBF-1AA2-400D-A15F-4351C8A9501A}"/>
                </a:ext>
              </a:extLst>
            </p:cNvPr>
            <p:cNvSpPr/>
            <p:nvPr/>
          </p:nvSpPr>
          <p:spPr>
            <a:xfrm>
              <a:off x="8382000" y="4683774"/>
              <a:ext cx="3124200" cy="1031226"/>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sz="2000" dirty="0"/>
                <a:t>Preview of next week’s topics</a:t>
              </a:r>
              <a:endParaRPr lang="en-SG" sz="2000" dirty="0"/>
            </a:p>
          </p:txBody>
        </p:sp>
      </p:grpSp>
      <p:sp>
        <p:nvSpPr>
          <p:cNvPr id="14" name="Rectangle 1">
            <a:extLst>
              <a:ext uri="{FF2B5EF4-FFF2-40B4-BE49-F238E27FC236}">
                <a16:creationId xmlns:a16="http://schemas.microsoft.com/office/drawing/2014/main" id="{7BAE8883-188F-42A3-8210-E98B5F6DFC76}"/>
              </a:ext>
            </a:extLst>
          </p:cNvPr>
          <p:cNvSpPr/>
          <p:nvPr/>
        </p:nvSpPr>
        <p:spPr>
          <a:xfrm>
            <a:off x="962609" y="1029752"/>
            <a:ext cx="7529726" cy="575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600" b="1" dirty="0">
                <a:solidFill>
                  <a:schemeClr val="tx1"/>
                </a:solidFill>
              </a:rPr>
              <a:t>System</a:t>
            </a:r>
            <a:r>
              <a:rPr lang="en-SG" sz="1600" dirty="0">
                <a:solidFill>
                  <a:schemeClr val="tx1"/>
                </a:solidFill>
              </a:rPr>
              <a:t>: EZ-Link machine (those found at MRTs)</a:t>
            </a:r>
          </a:p>
          <a:p>
            <a:r>
              <a:rPr lang="en-SG" sz="1600" b="1" dirty="0">
                <a:solidFill>
                  <a:schemeClr val="tx1"/>
                </a:solidFill>
              </a:rPr>
              <a:t>Use case</a:t>
            </a:r>
            <a:r>
              <a:rPr lang="en-SG" sz="1600" dirty="0">
                <a:solidFill>
                  <a:schemeClr val="tx1"/>
                </a:solidFill>
              </a:rPr>
              <a:t>: UC2 top-up EZ-Link card</a:t>
            </a:r>
          </a:p>
          <a:p>
            <a:r>
              <a:rPr lang="en-SG" sz="1600" b="1" dirty="0">
                <a:solidFill>
                  <a:schemeClr val="tx1"/>
                </a:solidFill>
              </a:rPr>
              <a:t>Actor</a:t>
            </a:r>
            <a:r>
              <a:rPr lang="en-SG" sz="1600" dirty="0">
                <a:solidFill>
                  <a:schemeClr val="tx1"/>
                </a:solidFill>
              </a:rPr>
              <a:t>: EZ-Link card user</a:t>
            </a:r>
          </a:p>
          <a:p>
            <a:r>
              <a:rPr lang="en-SG" sz="1600" b="1" dirty="0">
                <a:solidFill>
                  <a:schemeClr val="tx1"/>
                </a:solidFill>
              </a:rPr>
              <a:t>Preconditions</a:t>
            </a:r>
            <a:r>
              <a:rPr lang="en-SG" sz="1600" dirty="0">
                <a:solidFill>
                  <a:schemeClr val="tx1"/>
                </a:solidFill>
              </a:rPr>
              <a:t>: All hardware in working order.</a:t>
            </a:r>
          </a:p>
          <a:p>
            <a:endParaRPr lang="en-SG" sz="1600" dirty="0">
              <a:solidFill>
                <a:schemeClr val="tx1"/>
              </a:solidFill>
            </a:endParaRPr>
          </a:p>
          <a:p>
            <a:r>
              <a:rPr lang="en-SG" sz="1600" dirty="0">
                <a:solidFill>
                  <a:schemeClr val="tx1"/>
                </a:solidFill>
              </a:rPr>
              <a:t>MSS:</a:t>
            </a:r>
          </a:p>
          <a:p>
            <a:pPr marL="342900" indent="-342900">
              <a:buFont typeface="+mj-lt"/>
              <a:buAutoNum type="arabicPeriod"/>
            </a:pPr>
            <a:r>
              <a:rPr lang="en-SG" sz="1600" dirty="0">
                <a:solidFill>
                  <a:schemeClr val="tx1"/>
                </a:solidFill>
              </a:rPr>
              <a:t>User places the card on the reader.</a:t>
            </a:r>
          </a:p>
          <a:p>
            <a:pPr marL="342900" indent="-342900">
              <a:buFont typeface="+mj-lt"/>
              <a:buAutoNum type="arabicPeriod"/>
            </a:pPr>
            <a:r>
              <a:rPr lang="en-SG" sz="1600" dirty="0">
                <a:solidFill>
                  <a:schemeClr val="tx1"/>
                </a:solidFill>
              </a:rPr>
              <a:t>System displays card details and prompts for desired action.</a:t>
            </a:r>
          </a:p>
          <a:p>
            <a:pPr marL="342900" indent="-342900">
              <a:buFont typeface="+mj-lt"/>
              <a:buAutoNum type="arabicPeriod"/>
            </a:pPr>
            <a:r>
              <a:rPr lang="en-SG" sz="1600" dirty="0">
                <a:solidFill>
                  <a:schemeClr val="tx1"/>
                </a:solidFill>
              </a:rPr>
              <a:t>User selects top-up.</a:t>
            </a:r>
          </a:p>
          <a:p>
            <a:pPr marL="342900" indent="-342900">
              <a:buFont typeface="+mj-lt"/>
              <a:buAutoNum type="arabicPeriod"/>
            </a:pPr>
            <a:r>
              <a:rPr lang="en-SG" sz="1600" dirty="0">
                <a:solidFill>
                  <a:schemeClr val="tx1"/>
                </a:solidFill>
              </a:rPr>
              <a:t>System requests for top-up details (amount, payment option, etc.).</a:t>
            </a:r>
          </a:p>
          <a:p>
            <a:pPr marL="342900" indent="-342900">
              <a:buFont typeface="+mj-lt"/>
              <a:buAutoNum type="arabicPeriod"/>
            </a:pPr>
            <a:r>
              <a:rPr lang="en-SG" sz="1600" dirty="0">
                <a:solidFill>
                  <a:schemeClr val="tx1"/>
                </a:solidFill>
              </a:rPr>
              <a:t>User enters details.</a:t>
            </a:r>
          </a:p>
          <a:p>
            <a:pPr marL="342900" indent="-342900">
              <a:buFont typeface="+mj-lt"/>
              <a:buAutoNum type="arabicPeriod"/>
            </a:pPr>
            <a:r>
              <a:rPr lang="en-SG" sz="1600" dirty="0">
                <a:solidFill>
                  <a:schemeClr val="tx1"/>
                </a:solidFill>
              </a:rPr>
              <a:t>System processes </a:t>
            </a:r>
            <a:r>
              <a:rPr lang="en-SG" sz="1600" u="sng" dirty="0">
                <a:solidFill>
                  <a:schemeClr val="tx1"/>
                </a:solidFill>
              </a:rPr>
              <a:t>cash payment (UC02)</a:t>
            </a:r>
            <a:r>
              <a:rPr lang="en-SG" sz="1600" dirty="0">
                <a:solidFill>
                  <a:schemeClr val="tx1"/>
                </a:solidFill>
              </a:rPr>
              <a:t> or </a:t>
            </a:r>
            <a:r>
              <a:rPr lang="en-SG" sz="1600" u="sng" dirty="0">
                <a:solidFill>
                  <a:schemeClr val="tx1"/>
                </a:solidFill>
              </a:rPr>
              <a:t>NETS payment (UC03)</a:t>
            </a:r>
            <a:r>
              <a:rPr lang="en-SG" sz="1600" dirty="0">
                <a:solidFill>
                  <a:schemeClr val="tx1"/>
                </a:solidFill>
              </a:rPr>
              <a:t>.</a:t>
            </a:r>
          </a:p>
          <a:p>
            <a:pPr marL="342900" indent="-342900">
              <a:buFont typeface="+mj-lt"/>
              <a:buAutoNum type="arabicPeriod"/>
            </a:pPr>
            <a:r>
              <a:rPr lang="en-SG" sz="1600" dirty="0">
                <a:solidFill>
                  <a:schemeClr val="tx1"/>
                </a:solidFill>
              </a:rPr>
              <a:t>System updates the card value and indicates transaction as completed.</a:t>
            </a:r>
          </a:p>
          <a:p>
            <a:pPr marL="342900" indent="-342900">
              <a:buFont typeface="+mj-lt"/>
              <a:buAutoNum type="arabicPeriod"/>
            </a:pPr>
            <a:r>
              <a:rPr lang="en-SG" sz="1600" dirty="0">
                <a:solidFill>
                  <a:schemeClr val="tx1"/>
                </a:solidFill>
              </a:rPr>
              <a:t>User removes the card.</a:t>
            </a:r>
          </a:p>
          <a:p>
            <a:r>
              <a:rPr lang="en-SG" sz="1600" dirty="0">
                <a:solidFill>
                  <a:schemeClr val="tx1"/>
                </a:solidFill>
              </a:rPr>
              <a:t>Use case ends.</a:t>
            </a:r>
          </a:p>
          <a:p>
            <a:endParaRPr lang="en-SG" sz="1600" dirty="0">
              <a:solidFill>
                <a:schemeClr val="tx1"/>
              </a:solidFill>
            </a:endParaRPr>
          </a:p>
          <a:p>
            <a:r>
              <a:rPr lang="en-SG" sz="1600" dirty="0">
                <a:solidFill>
                  <a:schemeClr val="tx1"/>
                </a:solidFill>
              </a:rPr>
              <a:t>Extensions:</a:t>
            </a:r>
          </a:p>
          <a:p>
            <a:r>
              <a:rPr lang="en-SG" sz="1600" dirty="0">
                <a:solidFill>
                  <a:schemeClr val="tx1"/>
                </a:solidFill>
              </a:rPr>
              <a:t>*a. User removed card.</a:t>
            </a:r>
          </a:p>
          <a:p>
            <a:r>
              <a:rPr lang="en-SG" sz="1600" dirty="0">
                <a:solidFill>
                  <a:schemeClr val="tx1"/>
                </a:solidFill>
              </a:rPr>
              <a:t> *a1. System indicates the transaction has been aborted.</a:t>
            </a:r>
          </a:p>
          <a:p>
            <a:r>
              <a:rPr lang="en-SG" sz="1600" dirty="0">
                <a:solidFill>
                  <a:schemeClr val="tx1"/>
                </a:solidFill>
              </a:rPr>
              <a:t>Use case ends.</a:t>
            </a:r>
          </a:p>
          <a:p>
            <a:br>
              <a:rPr lang="en-SG" sz="1600" dirty="0">
                <a:solidFill>
                  <a:schemeClr val="tx1"/>
                </a:solidFill>
              </a:rPr>
            </a:br>
            <a:endParaRPr lang="en-US" sz="1600" dirty="0">
              <a:solidFill>
                <a:schemeClr val="tx1"/>
              </a:solidFill>
            </a:endParaRPr>
          </a:p>
        </p:txBody>
      </p:sp>
      <p:sp useBgFill="1">
        <p:nvSpPr>
          <p:cNvPr id="15" name="Rectangle 2">
            <a:extLst>
              <a:ext uri="{FF2B5EF4-FFF2-40B4-BE49-F238E27FC236}">
                <a16:creationId xmlns:a16="http://schemas.microsoft.com/office/drawing/2014/main" id="{94B1EFCD-4B5F-4B59-8054-65EE2EA0650E}"/>
              </a:ext>
            </a:extLst>
          </p:cNvPr>
          <p:cNvSpPr/>
          <p:nvPr/>
        </p:nvSpPr>
        <p:spPr>
          <a:xfrm>
            <a:off x="6659882" y="804158"/>
            <a:ext cx="5176575" cy="2631948"/>
          </a:xfrm>
          <a:prstGeom prst="roundRect">
            <a:avLst>
              <a:gd name="adj" fmla="val 10215"/>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marL="342900" indent="-342900" fontAlgn="base">
              <a:buFont typeface="+mj-lt"/>
              <a:buAutoNum type="alphaLcPeriod"/>
            </a:pPr>
            <a:r>
              <a:rPr lang="en-SG" dirty="0"/>
              <a:t>It does not consider ‘system crashes’ </a:t>
            </a:r>
          </a:p>
          <a:p>
            <a:pPr marL="342900" indent="-342900" fontAlgn="base">
              <a:buFont typeface="+mj-lt"/>
              <a:buAutoNum type="alphaLcPeriod"/>
            </a:pPr>
            <a:r>
              <a:rPr lang="en-SG" dirty="0"/>
              <a:t>It does not contain enough UI details.</a:t>
            </a:r>
          </a:p>
          <a:p>
            <a:pPr marL="342900" indent="-342900" fontAlgn="base">
              <a:buFont typeface="+mj-lt"/>
              <a:buAutoNum type="alphaLcPeriod"/>
            </a:pPr>
            <a:r>
              <a:rPr lang="en-SG" dirty="0"/>
              <a:t>The extension given is in fact an inclusion.</a:t>
            </a:r>
          </a:p>
          <a:p>
            <a:pPr marL="342900" indent="-342900" fontAlgn="base">
              <a:buFont typeface="+mj-lt"/>
              <a:buAutoNum type="alphaLcPeriod"/>
            </a:pPr>
            <a:r>
              <a:rPr lang="en-SG" dirty="0"/>
              <a:t>No post-conditions are given.</a:t>
            </a:r>
          </a:p>
          <a:p>
            <a:pPr marL="342900" indent="-342900" fontAlgn="base">
              <a:buFont typeface="+mj-lt"/>
              <a:buAutoNum type="alphaLcPeriod"/>
            </a:pPr>
            <a:r>
              <a:rPr lang="en-SG" dirty="0"/>
              <a:t>‘Use case ends’ is duplicated.</a:t>
            </a:r>
          </a:p>
          <a:p>
            <a:pPr marL="342900" indent="-342900" fontAlgn="base">
              <a:buFont typeface="+mj-lt"/>
              <a:buAutoNum type="alphaLcPeriod"/>
            </a:pPr>
            <a:endParaRPr lang="en-US" dirty="0"/>
          </a:p>
          <a:p>
            <a:pPr>
              <a:defRPr/>
            </a:pPr>
            <a:r>
              <a:rPr lang="en-US" dirty="0">
                <a:solidFill>
                  <a:srgbClr val="FFFF00"/>
                </a:solidFill>
              </a:rPr>
              <a:t>How many of the above are </a:t>
            </a:r>
            <a:br>
              <a:rPr lang="en-US" dirty="0">
                <a:solidFill>
                  <a:srgbClr val="FFFF00"/>
                </a:solidFill>
              </a:rPr>
            </a:br>
            <a:r>
              <a:rPr lang="en-US" dirty="0">
                <a:solidFill>
                  <a:srgbClr val="FFFF00"/>
                </a:solidFill>
              </a:rPr>
              <a:t>problems in the given use case?</a:t>
            </a:r>
            <a:endParaRPr lang="en-SG" dirty="0">
              <a:solidFill>
                <a:srgbClr val="FFFF00"/>
              </a:solidFill>
            </a:endParaRPr>
          </a:p>
          <a:p>
            <a:pPr>
              <a:defRPr/>
            </a:pPr>
            <a:r>
              <a:rPr lang="en-US" sz="2000" dirty="0">
                <a:solidFill>
                  <a:prstClr val="white"/>
                </a:solidFill>
              </a:rPr>
              <a:t>0   1   2   3   4   5</a:t>
            </a:r>
            <a:endParaRPr lang="en-US" sz="2300" dirty="0">
              <a:solidFill>
                <a:prstClr val="white"/>
              </a:solidFill>
            </a:endParaRPr>
          </a:p>
          <a:p>
            <a:pPr fontAlgn="base"/>
            <a:endParaRPr lang="en-SG" dirty="0"/>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F378FB1A-6836-FC33-5914-C09CA8230798}"/>
                  </a:ext>
                </a:extLst>
              </p14:cNvPr>
              <p14:cNvContentPartPr/>
              <p14:nvPr/>
            </p14:nvContentPartPr>
            <p14:xfrm>
              <a:off x="12096720" y="6388200"/>
              <a:ext cx="360" cy="360"/>
            </p14:xfrm>
          </p:contentPart>
        </mc:Choice>
        <mc:Fallback>
          <p:pic>
            <p:nvPicPr>
              <p:cNvPr id="5" name="Ink 4">
                <a:extLst>
                  <a:ext uri="{FF2B5EF4-FFF2-40B4-BE49-F238E27FC236}">
                    <a16:creationId xmlns:a16="http://schemas.microsoft.com/office/drawing/2014/main" id="{F378FB1A-6836-FC33-5914-C09CA8230798}"/>
                  </a:ext>
                </a:extLst>
              </p:cNvPr>
              <p:cNvPicPr/>
              <p:nvPr/>
            </p:nvPicPr>
            <p:blipFill>
              <a:blip r:embed="rId4"/>
              <a:stretch>
                <a:fillRect/>
              </a:stretch>
            </p:blipFill>
            <p:spPr>
              <a:xfrm>
                <a:off x="12087360" y="6378840"/>
                <a:ext cx="19080" cy="19080"/>
              </a:xfrm>
              <a:prstGeom prst="rect">
                <a:avLst/>
              </a:prstGeom>
            </p:spPr>
          </p:pic>
        </mc:Fallback>
      </mc:AlternateContent>
    </p:spTree>
    <p:extLst>
      <p:ext uri="{BB962C8B-B14F-4D97-AF65-F5344CB8AC3E}">
        <p14:creationId xmlns:p14="http://schemas.microsoft.com/office/powerpoint/2010/main" val="193208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p:cNvCxnSpPr/>
          <p:nvPr/>
        </p:nvCxnSpPr>
        <p:spPr>
          <a:xfrm>
            <a:off x="6325498" y="-396855"/>
            <a:ext cx="1599303" cy="4191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408078" y="3794145"/>
            <a:ext cx="9412323"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 name="Oval 2">
            <a:extLst>
              <a:ext uri="{FF2B5EF4-FFF2-40B4-BE49-F238E27FC236}">
                <a16:creationId xmlns:a16="http://schemas.microsoft.com/office/drawing/2014/main" id="{5F90C972-06B0-42DA-A8BA-69BA7F8A3A96}"/>
              </a:ext>
            </a:extLst>
          </p:cNvPr>
          <p:cNvSpPr/>
          <p:nvPr/>
        </p:nvSpPr>
        <p:spPr>
          <a:xfrm>
            <a:off x="6038099" y="3292463"/>
            <a:ext cx="3467160" cy="1203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you remember what </a:t>
            </a:r>
            <a:r>
              <a:rPr lang="en-US" dirty="0">
                <a:solidFill>
                  <a:srgbClr val="FFFF00"/>
                </a:solidFill>
              </a:rPr>
              <a:t>each diagram type represents</a:t>
            </a:r>
            <a:r>
              <a:rPr lang="en-US" dirty="0"/>
              <a:t>?</a:t>
            </a:r>
            <a:endParaRPr lang="en-SG" dirty="0"/>
          </a:p>
        </p:txBody>
      </p:sp>
      <mc:AlternateContent xmlns:mc="http://schemas.openxmlformats.org/markup-compatibility/2006" xmlns:p14="http://schemas.microsoft.com/office/powerpoint/2010/main">
        <mc:Choice Requires="p14">
          <p:contentPart p14:bwMode="auto" r:id="rId3">
            <p14:nvContentPartPr>
              <p14:cNvPr id="15" name="Ink 2"/>
              <p14:cNvContentPartPr>
                <a14:cpLocks xmlns:a14="http://schemas.microsoft.com/office/drawing/2010/main" noRot="1" noChangeAspect="1" noEditPoints="1" noChangeArrowheads="1" noChangeShapeType="1"/>
              </p14:cNvContentPartPr>
              <p14:nvPr/>
            </p14:nvContentPartPr>
            <p14:xfrm>
              <a:off x="3732213" y="-21640800"/>
              <a:ext cx="2733444" cy="18454705"/>
            </p14:xfrm>
          </p:contentPart>
        </mc:Choice>
        <mc:Fallback xmlns="">
          <p:pic>
            <p:nvPicPr>
              <p:cNvPr id="15" name="Ink 2"/>
              <p:cNvPicPr>
                <a:picLocks noRot="1" noChangeAspect="1" noEditPoints="1" noChangeArrowheads="1" noChangeShapeType="1"/>
              </p:cNvPicPr>
              <p:nvPr/>
            </p:nvPicPr>
            <p:blipFill>
              <a:blip r:embed="rId4"/>
              <a:stretch>
                <a:fillRect/>
              </a:stretch>
            </p:blipFill>
            <p:spPr>
              <a:xfrm>
                <a:off x="3722878" y="-21650157"/>
                <a:ext cx="2752115" cy="18473419"/>
              </a:xfrm>
              <a:prstGeom prst="rect">
                <a:avLst/>
              </a:prstGeom>
            </p:spPr>
          </p:pic>
        </mc:Fallback>
      </mc:AlternateContent>
      <p:sp>
        <p:nvSpPr>
          <p:cNvPr id="25" name="Rectangle 24"/>
          <p:cNvSpPr/>
          <p:nvPr/>
        </p:nvSpPr>
        <p:spPr>
          <a:xfrm>
            <a:off x="3622906" y="9132765"/>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:Cell</a:t>
            </a:r>
            <a:endParaRPr lang="en-SG" u="sng" dirty="0">
              <a:solidFill>
                <a:prstClr val="white"/>
              </a:solidFill>
              <a:latin typeface="Calibri"/>
            </a:endParaRPr>
          </a:p>
        </p:txBody>
      </p:sp>
      <p:sp>
        <p:nvSpPr>
          <p:cNvPr id="28" name="Rectangle 27"/>
          <p:cNvSpPr/>
          <p:nvPr/>
        </p:nvSpPr>
        <p:spPr>
          <a:xfrm>
            <a:off x="3212723" y="10195714"/>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:Cell</a:t>
            </a:r>
            <a:endParaRPr lang="en-SG" u="sng" dirty="0">
              <a:solidFill>
                <a:prstClr val="white"/>
              </a:solidFill>
              <a:latin typeface="Calibri"/>
            </a:endParaRPr>
          </a:p>
        </p:txBody>
      </p:sp>
      <p:pic>
        <p:nvPicPr>
          <p:cNvPr id="10243" name="Picture 3"/>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3773708" y="609600"/>
            <a:ext cx="2900484" cy="176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7170520" y="561239"/>
            <a:ext cx="2049680" cy="168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1752173" y="4950671"/>
            <a:ext cx="3806753" cy="131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657601" y="94461"/>
            <a:ext cx="2139111" cy="381000"/>
          </a:xfrm>
          <a:prstGeom prst="rect">
            <a:avLst/>
          </a:prstGeom>
          <a:noFill/>
        </p:spPr>
        <p:txBody>
          <a:bodyPr wrap="square" rtlCol="0">
            <a:spAutoFit/>
          </a:bodyPr>
          <a:lstStyle/>
          <a:p>
            <a:pPr>
              <a:defRPr/>
            </a:pPr>
            <a:r>
              <a:rPr lang="en-US" b="1" dirty="0">
                <a:solidFill>
                  <a:prstClr val="white"/>
                </a:solidFill>
                <a:latin typeface="Calibri"/>
              </a:rPr>
              <a:t>Object diagram</a:t>
            </a:r>
            <a:endParaRPr lang="en-SG" b="1" dirty="0">
              <a:solidFill>
                <a:prstClr val="white"/>
              </a:solidFill>
              <a:latin typeface="Calibri"/>
            </a:endParaRPr>
          </a:p>
        </p:txBody>
      </p:sp>
      <p:sp>
        <p:nvSpPr>
          <p:cNvPr id="14" name="TextBox 13"/>
          <p:cNvSpPr txBox="1"/>
          <p:nvPr/>
        </p:nvSpPr>
        <p:spPr>
          <a:xfrm>
            <a:off x="7125805" y="94461"/>
            <a:ext cx="2139111" cy="381000"/>
          </a:xfrm>
          <a:prstGeom prst="rect">
            <a:avLst/>
          </a:prstGeom>
          <a:noFill/>
        </p:spPr>
        <p:txBody>
          <a:bodyPr wrap="square" rtlCol="0">
            <a:spAutoFit/>
          </a:bodyPr>
          <a:lstStyle/>
          <a:p>
            <a:pPr>
              <a:defRPr/>
            </a:pPr>
            <a:r>
              <a:rPr lang="en-US" b="1" dirty="0">
                <a:solidFill>
                  <a:prstClr val="white"/>
                </a:solidFill>
                <a:latin typeface="Calibri"/>
              </a:rPr>
              <a:t>Sequence diagram</a:t>
            </a:r>
            <a:endParaRPr lang="en-SG" b="1" dirty="0">
              <a:solidFill>
                <a:prstClr val="white"/>
              </a:solidFill>
              <a:latin typeface="Calibri"/>
            </a:endParaRPr>
          </a:p>
        </p:txBody>
      </p:sp>
      <p:sp>
        <p:nvSpPr>
          <p:cNvPr id="16" name="TextBox 15"/>
          <p:cNvSpPr txBox="1"/>
          <p:nvPr/>
        </p:nvSpPr>
        <p:spPr>
          <a:xfrm>
            <a:off x="1752601" y="4495800"/>
            <a:ext cx="2139111" cy="381000"/>
          </a:xfrm>
          <a:prstGeom prst="rect">
            <a:avLst/>
          </a:prstGeom>
          <a:noFill/>
        </p:spPr>
        <p:txBody>
          <a:bodyPr wrap="square" rtlCol="0">
            <a:spAutoFit/>
          </a:bodyPr>
          <a:lstStyle/>
          <a:p>
            <a:pPr>
              <a:defRPr/>
            </a:pPr>
            <a:r>
              <a:rPr lang="en-US" b="1" dirty="0">
                <a:solidFill>
                  <a:prstClr val="white"/>
                </a:solidFill>
                <a:latin typeface="Calibri"/>
              </a:rPr>
              <a:t>Class diagram</a:t>
            </a:r>
            <a:endParaRPr lang="en-SG" b="1" dirty="0">
              <a:solidFill>
                <a:prstClr val="white"/>
              </a:solidFill>
              <a:latin typeface="Calibri"/>
            </a:endParaRPr>
          </a:p>
        </p:txBody>
      </p:sp>
      <p:sp>
        <p:nvSpPr>
          <p:cNvPr id="3" name="Right Arrow 2"/>
          <p:cNvSpPr/>
          <p:nvPr/>
        </p:nvSpPr>
        <p:spPr>
          <a:xfrm>
            <a:off x="3200401" y="94461"/>
            <a:ext cx="455613" cy="3810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17" name="Right Arrow 16"/>
          <p:cNvSpPr/>
          <p:nvPr/>
        </p:nvSpPr>
        <p:spPr>
          <a:xfrm rot="7913883">
            <a:off x="3135868" y="4199018"/>
            <a:ext cx="455613" cy="3810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18" name="Right Arrow 17"/>
          <p:cNvSpPr/>
          <p:nvPr/>
        </p:nvSpPr>
        <p:spPr>
          <a:xfrm>
            <a:off x="6669536" y="125422"/>
            <a:ext cx="455613" cy="38100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SG">
              <a:solidFill>
                <a:prstClr val="white"/>
              </a:solidFill>
              <a:latin typeface="Calibri"/>
            </a:endParaRPr>
          </a:p>
        </p:txBody>
      </p:sp>
      <p:sp>
        <p:nvSpPr>
          <p:cNvPr id="4" name="TextBox 3">
            <a:extLst>
              <a:ext uri="{FF2B5EF4-FFF2-40B4-BE49-F238E27FC236}">
                <a16:creationId xmlns:a16="http://schemas.microsoft.com/office/drawing/2014/main" id="{0FB3592E-B831-4ED7-AFD7-46C133F50212}"/>
              </a:ext>
            </a:extLst>
          </p:cNvPr>
          <p:cNvSpPr txBox="1"/>
          <p:nvPr/>
        </p:nvSpPr>
        <p:spPr>
          <a:xfrm>
            <a:off x="3089625" y="502710"/>
            <a:ext cx="1225123" cy="408623"/>
          </a:xfrm>
          <a:prstGeom prst="roundRect">
            <a:avLst/>
          </a:prstGeom>
          <a:solidFill>
            <a:srgbClr val="7030A0"/>
          </a:solidFill>
        </p:spPr>
        <p:txBody>
          <a:bodyPr wrap="square" rtlCol="0">
            <a:spAutoFit/>
          </a:bodyPr>
          <a:lstStyle>
            <a:defPPr>
              <a:defRPr lang="en-US"/>
            </a:defPPr>
            <a:lvl1pPr>
              <a:defRPr>
                <a:solidFill>
                  <a:srgbClr val="00B0F0"/>
                </a:solidFill>
              </a:defRPr>
            </a:lvl1pPr>
          </a:lstStyle>
          <a:p>
            <a:r>
              <a:rPr lang="en-US" dirty="0">
                <a:solidFill>
                  <a:schemeClr val="bg1"/>
                </a:solidFill>
              </a:rPr>
              <a:t>A moment</a:t>
            </a:r>
            <a:endParaRPr lang="en-SG" dirty="0">
              <a:solidFill>
                <a:schemeClr val="bg1"/>
              </a:solidFill>
            </a:endParaRPr>
          </a:p>
        </p:txBody>
      </p:sp>
      <p:sp>
        <p:nvSpPr>
          <p:cNvPr id="20" name="TextBox 19">
            <a:extLst>
              <a:ext uri="{FF2B5EF4-FFF2-40B4-BE49-F238E27FC236}">
                <a16:creationId xmlns:a16="http://schemas.microsoft.com/office/drawing/2014/main" id="{C961B8FD-D357-4926-A703-0113A5727649}"/>
              </a:ext>
            </a:extLst>
          </p:cNvPr>
          <p:cNvSpPr txBox="1"/>
          <p:nvPr/>
        </p:nvSpPr>
        <p:spPr>
          <a:xfrm>
            <a:off x="930064" y="4894569"/>
            <a:ext cx="1355936" cy="408623"/>
          </a:xfrm>
          <a:prstGeom prst="roundRect">
            <a:avLst/>
          </a:prstGeom>
          <a:solidFill>
            <a:srgbClr val="7030A0"/>
          </a:solidFill>
        </p:spPr>
        <p:txBody>
          <a:bodyPr wrap="square" rtlCol="0">
            <a:spAutoFit/>
          </a:bodyPr>
          <a:lstStyle>
            <a:defPPr>
              <a:defRPr lang="en-US"/>
            </a:defPPr>
            <a:lvl1pPr>
              <a:defRPr>
                <a:solidFill>
                  <a:srgbClr val="00B0F0"/>
                </a:solidFill>
              </a:defRPr>
            </a:lvl1pPr>
          </a:lstStyle>
          <a:p>
            <a:r>
              <a:rPr lang="en-US" dirty="0">
                <a:solidFill>
                  <a:schemeClr val="bg1"/>
                </a:solidFill>
              </a:rPr>
              <a:t>All the time</a:t>
            </a:r>
            <a:endParaRPr lang="en-SG" dirty="0">
              <a:solidFill>
                <a:schemeClr val="bg1"/>
              </a:solidFill>
            </a:endParaRPr>
          </a:p>
        </p:txBody>
      </p:sp>
      <p:sp>
        <p:nvSpPr>
          <p:cNvPr id="21" name="TextBox 20">
            <a:extLst>
              <a:ext uri="{FF2B5EF4-FFF2-40B4-BE49-F238E27FC236}">
                <a16:creationId xmlns:a16="http://schemas.microsoft.com/office/drawing/2014/main" id="{2168B07C-D99F-491A-8024-E0E737347D79}"/>
              </a:ext>
            </a:extLst>
          </p:cNvPr>
          <p:cNvSpPr txBox="1"/>
          <p:nvPr/>
        </p:nvSpPr>
        <p:spPr>
          <a:xfrm>
            <a:off x="9086835" y="200977"/>
            <a:ext cx="848716" cy="408623"/>
          </a:xfrm>
          <a:prstGeom prst="roundRect">
            <a:avLst/>
          </a:prstGeom>
          <a:solidFill>
            <a:srgbClr val="7030A0"/>
          </a:solidFill>
        </p:spPr>
        <p:txBody>
          <a:bodyPr wrap="square" rtlCol="0">
            <a:spAutoFit/>
          </a:bodyPr>
          <a:lstStyle/>
          <a:p>
            <a:r>
              <a:rPr lang="en-US" dirty="0">
                <a:solidFill>
                  <a:schemeClr val="bg1"/>
                </a:solidFill>
              </a:rPr>
              <a:t>period</a:t>
            </a:r>
            <a:endParaRPr lang="en-SG" dirty="0">
              <a:solidFill>
                <a:schemeClr val="bg1"/>
              </a:solidFill>
            </a:endParaRPr>
          </a:p>
        </p:txBody>
      </p:sp>
    </p:spTree>
    <p:extLst>
      <p:ext uri="{BB962C8B-B14F-4D97-AF65-F5344CB8AC3E}">
        <p14:creationId xmlns:p14="http://schemas.microsoft.com/office/powerpoint/2010/main" val="16068088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path" presetSubtype="0" fill="hold" grpId="1" nodeType="clickEffect">
                                  <p:stCondLst>
                                    <p:cond delay="0"/>
                                  </p:stCondLst>
                                  <p:childTnLst>
                                    <p:animMotion origin="layout" path="M 0 0 C -0.003528701 0.2992532 -0.003528701 0.2992532 -0.007057402 0.5985065 E" pathEditMode="relative" ptsTypes="">
                                      <p:cBhvr>
                                        <p:cTn id="16" dur="500" fill="hold"/>
                                        <p:tgtEl>
                                          <p:spTgt spid="3"/>
                                        </p:tgtEl>
                                        <p:attrNameLst>
                                          <p:attrName>ppt_x</p:attrName>
                                          <p:attrName>ppt_y</p:attrName>
                                        </p:attrNameLst>
                                      </p:cBhvr>
                                    </p:animMotion>
                                  </p:childTnLst>
                                </p:cTn>
                              </p:par>
                              <p:par>
                                <p:cTn id="17" presetID="8" presetClass="emph" presetSubtype="0" fill="hold" grpId="2" nodeType="withEffect">
                                  <p:stCondLst>
                                    <p:cond delay="0"/>
                                  </p:stCondLst>
                                  <p:childTnLst>
                                    <p:animRot by="7913883">
                                      <p:cBhvr>
                                        <p:cTn id="18" dur="500" fill="hold"/>
                                        <p:tgtEl>
                                          <p:spTgt spid="3"/>
                                        </p:tgtEl>
                                        <p:attrNameLst>
                                          <p:attrName>r</p:attrName>
                                        </p:attrNameLst>
                                      </p:cBhvr>
                                    </p:animRo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500"/>
                            </p:stCondLst>
                            <p:childTnLst>
                              <p:par>
                                <p:cTn id="23" presetID="1" presetClass="exit" presetSubtype="0" fill="hold" grpId="3" nodeType="after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fill="hold" grpId="1" nodeType="clickEffect">
                                  <p:stCondLst>
                                    <p:cond delay="0"/>
                                  </p:stCondLst>
                                  <p:childTnLst>
                                    <p:animMotion origin="layout" path="M -0.00169 0.00024 C 0.14102 -0.29212 0.14102 -0.29189 0.28386 -0.58425 " pathEditMode="relative" rAng="0" ptsTypes="AA">
                                      <p:cBhvr>
                                        <p:cTn id="28" dur="500" fill="hold"/>
                                        <p:tgtEl>
                                          <p:spTgt spid="17"/>
                                        </p:tgtEl>
                                        <p:attrNameLst>
                                          <p:attrName>ppt_x</p:attrName>
                                          <p:attrName>ppt_y</p:attrName>
                                        </p:attrNameLst>
                                      </p:cBhvr>
                                      <p:rCtr x="14271" y="-29236"/>
                                    </p:animMotion>
                                  </p:childTnLst>
                                </p:cTn>
                              </p:par>
                              <p:par>
                                <p:cTn id="29" presetID="8" presetClass="emph" presetSubtype="0" fill="hold" grpId="2" nodeType="withEffect">
                                  <p:stCondLst>
                                    <p:cond delay="0"/>
                                  </p:stCondLst>
                                  <p:childTnLst>
                                    <p:animRot by="-7913883">
                                      <p:cBhvr>
                                        <p:cTn id="30" dur="500" fill="hold"/>
                                        <p:tgtEl>
                                          <p:spTgt spid="17"/>
                                        </p:tgtEl>
                                        <p:attrNameLst>
                                          <p:attrName>r</p:attrName>
                                        </p:attrNameLst>
                                      </p:cBhvr>
                                    </p:animRo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500"/>
                            </p:stCondLst>
                            <p:childTnLst>
                              <p:par>
                                <p:cTn id="35" presetID="1" presetClass="exit" presetSubtype="0" fill="hold" grpId="3" nodeType="after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childTnLst>
                          </p:cTn>
                        </p:par>
                        <p:par>
                          <p:cTn id="42" fill="hold">
                            <p:stCondLst>
                              <p:cond delay="500"/>
                            </p:stCondLst>
                            <p:childTnLst>
                              <p:par>
                                <p:cTn id="43" presetID="23" presetClass="entr" presetSubtype="16"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childTnLst>
                                </p:cTn>
                              </p:par>
                              <p:par>
                                <p:cTn id="47" presetID="23" presetClass="entr" presetSubtype="16"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500" fill="hold"/>
                                        <p:tgtEl>
                                          <p:spTgt spid="4"/>
                                        </p:tgtEl>
                                        <p:attrNameLst>
                                          <p:attrName>ppt_w</p:attrName>
                                        </p:attrNameLst>
                                      </p:cBhvr>
                                      <p:tavLst>
                                        <p:tav tm="0">
                                          <p:val>
                                            <p:fltVal val="0"/>
                                          </p:val>
                                        </p:tav>
                                        <p:tav tm="100000">
                                          <p:val>
                                            <p:strVal val="#ppt_w"/>
                                          </p:val>
                                        </p:tav>
                                      </p:tavLst>
                                    </p:anim>
                                    <p:anim calcmode="lin" valueType="num">
                                      <p:cBhvr>
                                        <p:cTn id="50" dur="500" fill="hold"/>
                                        <p:tgtEl>
                                          <p:spTgt spid="4"/>
                                        </p:tgtEl>
                                        <p:attrNameLst>
                                          <p:attrName>ppt_h</p:attrName>
                                        </p:attrNameLst>
                                      </p:cBhvr>
                                      <p:tavLst>
                                        <p:tav tm="0">
                                          <p:val>
                                            <p:fltVal val="0"/>
                                          </p:val>
                                        </p:tav>
                                        <p:tav tm="100000">
                                          <p:val>
                                            <p:strVal val="#ppt_h"/>
                                          </p:val>
                                        </p:tav>
                                      </p:tavLst>
                                    </p:anim>
                                  </p:childTnLst>
                                </p:cTn>
                              </p:par>
                              <p:par>
                                <p:cTn id="51" presetID="23" presetClass="entr" presetSubtype="16"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animBg="1"/>
      <p:bldP spid="3" grpId="1" animBg="1"/>
      <p:bldP spid="3" grpId="2" animBg="1"/>
      <p:bldP spid="3" grpId="3" animBg="1"/>
      <p:bldP spid="17" grpId="0" animBg="1"/>
      <p:bldP spid="17" grpId="1" animBg="1"/>
      <p:bldP spid="17" grpId="2" animBg="1"/>
      <p:bldP spid="17" grpId="3" animBg="1"/>
      <p:bldP spid="18" grpId="0" animBg="1"/>
      <p:bldP spid="18" grpId="1" animBg="1"/>
      <p:bldP spid="4" grpId="0" animBg="1"/>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5" name="Ink 2"/>
              <p14:cNvContentPartPr>
                <a14:cpLocks xmlns:a14="http://schemas.microsoft.com/office/drawing/2010/main" noRot="1" noChangeAspect="1" noEditPoints="1" noChangeArrowheads="1" noChangeShapeType="1"/>
              </p14:cNvContentPartPr>
              <p14:nvPr/>
            </p14:nvContentPartPr>
            <p14:xfrm>
              <a:off x="3732213" y="-21640800"/>
              <a:ext cx="2733444" cy="18454705"/>
            </p14:xfrm>
          </p:contentPart>
        </mc:Choice>
        <mc:Fallback xmlns="">
          <p:pic>
            <p:nvPicPr>
              <p:cNvPr id="15" name="Ink 2"/>
              <p:cNvPicPr>
                <a:picLocks noRot="1" noChangeAspect="1" noEditPoints="1" noChangeArrowheads="1" noChangeShapeType="1"/>
              </p:cNvPicPr>
              <p:nvPr/>
            </p:nvPicPr>
            <p:blipFill>
              <a:blip r:embed="rId4"/>
              <a:stretch>
                <a:fillRect/>
              </a:stretch>
            </p:blipFill>
            <p:spPr>
              <a:xfrm>
                <a:off x="3722878" y="-21650157"/>
                <a:ext cx="2752115" cy="18473419"/>
              </a:xfrm>
              <a:prstGeom prst="rect">
                <a:avLst/>
              </a:prstGeom>
            </p:spPr>
          </p:pic>
        </mc:Fallback>
      </mc:AlternateContent>
      <p:sp>
        <p:nvSpPr>
          <p:cNvPr id="25" name="Rectangle 24"/>
          <p:cNvSpPr/>
          <p:nvPr/>
        </p:nvSpPr>
        <p:spPr>
          <a:xfrm>
            <a:off x="3622906" y="9132765"/>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:Cell</a:t>
            </a:r>
            <a:endParaRPr lang="en-SG" u="sng" dirty="0">
              <a:solidFill>
                <a:prstClr val="white"/>
              </a:solidFill>
              <a:latin typeface="Calibri"/>
            </a:endParaRPr>
          </a:p>
        </p:txBody>
      </p:sp>
      <p:sp>
        <p:nvSpPr>
          <p:cNvPr id="28" name="Rectangle 27"/>
          <p:cNvSpPr/>
          <p:nvPr/>
        </p:nvSpPr>
        <p:spPr>
          <a:xfrm>
            <a:off x="3212723" y="10195714"/>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:Cell</a:t>
            </a:r>
            <a:endParaRPr lang="en-SG" u="sng" dirty="0">
              <a:solidFill>
                <a:prstClr val="white"/>
              </a:solidFill>
              <a:latin typeface="Calibri"/>
            </a:endParaRPr>
          </a:p>
        </p:txBody>
      </p:sp>
      <p:pic>
        <p:nvPicPr>
          <p:cNvPr id="1026" name="Picture 2" descr="http://ftclarkegirlssoccer.weebly.com/uploads/3/9/9/8/3998665/9874698.gif?13084300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8499" y="5019664"/>
            <a:ext cx="3398256" cy="1905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28" name="Picture 4" descr="http://i1.shuttur.com/amsterdam%20football%20match.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83348">
            <a:off x="779863" y="-34876"/>
            <a:ext cx="2025428" cy="28480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243" name="Picture 3"/>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3153688" y="648843"/>
            <a:ext cx="2900484" cy="1763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8" cstate="print">
            <a:grayscl/>
            <a:extLst>
              <a:ext uri="{28A0092B-C50C-407E-A947-70E740481C1C}">
                <a14:useLocalDpi xmlns:a14="http://schemas.microsoft.com/office/drawing/2010/main" val="0"/>
              </a:ext>
            </a:extLst>
          </a:blip>
          <a:srcRect/>
          <a:stretch>
            <a:fillRect/>
          </a:stretch>
        </p:blipFill>
        <p:spPr bwMode="auto">
          <a:xfrm>
            <a:off x="7170520" y="561239"/>
            <a:ext cx="2049680" cy="168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9" cstate="print">
            <a:grayscl/>
            <a:extLst>
              <a:ext uri="{28A0092B-C50C-407E-A947-70E740481C1C}">
                <a14:useLocalDpi xmlns:a14="http://schemas.microsoft.com/office/drawing/2010/main" val="0"/>
              </a:ext>
            </a:extLst>
          </a:blip>
          <a:srcRect/>
          <a:stretch>
            <a:fillRect/>
          </a:stretch>
        </p:blipFill>
        <p:spPr bwMode="auto">
          <a:xfrm>
            <a:off x="1186248" y="5136594"/>
            <a:ext cx="3806753" cy="1311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ttp://www.sportsessionplanner.com/uploads/images/session_transitions/92223.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rot="1323703">
            <a:off x="9491534" y="1164360"/>
            <a:ext cx="2779722" cy="149229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extBox 1"/>
          <p:cNvSpPr txBox="1"/>
          <p:nvPr/>
        </p:nvSpPr>
        <p:spPr>
          <a:xfrm>
            <a:off x="2704152" y="121710"/>
            <a:ext cx="2139111" cy="381000"/>
          </a:xfrm>
          <a:prstGeom prst="rect">
            <a:avLst/>
          </a:prstGeom>
          <a:noFill/>
        </p:spPr>
        <p:txBody>
          <a:bodyPr wrap="square" rtlCol="0">
            <a:spAutoFit/>
          </a:bodyPr>
          <a:lstStyle/>
          <a:p>
            <a:pPr>
              <a:defRPr/>
            </a:pPr>
            <a:r>
              <a:rPr lang="en-US" b="1" dirty="0">
                <a:solidFill>
                  <a:prstClr val="white"/>
                </a:solidFill>
                <a:latin typeface="Calibri"/>
              </a:rPr>
              <a:t>Object diagram</a:t>
            </a:r>
            <a:endParaRPr lang="en-SG" b="1" dirty="0">
              <a:solidFill>
                <a:prstClr val="white"/>
              </a:solidFill>
              <a:latin typeface="Calibri"/>
            </a:endParaRPr>
          </a:p>
        </p:txBody>
      </p:sp>
      <p:sp>
        <p:nvSpPr>
          <p:cNvPr id="14" name="TextBox 13"/>
          <p:cNvSpPr txBox="1"/>
          <p:nvPr/>
        </p:nvSpPr>
        <p:spPr>
          <a:xfrm>
            <a:off x="7125805" y="94461"/>
            <a:ext cx="2139111" cy="381000"/>
          </a:xfrm>
          <a:prstGeom prst="rect">
            <a:avLst/>
          </a:prstGeom>
          <a:noFill/>
        </p:spPr>
        <p:txBody>
          <a:bodyPr wrap="square" rtlCol="0">
            <a:spAutoFit/>
          </a:bodyPr>
          <a:lstStyle/>
          <a:p>
            <a:pPr>
              <a:defRPr/>
            </a:pPr>
            <a:r>
              <a:rPr lang="en-US" b="1" dirty="0">
                <a:solidFill>
                  <a:prstClr val="white"/>
                </a:solidFill>
                <a:latin typeface="Calibri"/>
              </a:rPr>
              <a:t>Sequence diagram</a:t>
            </a:r>
            <a:endParaRPr lang="en-SG" b="1" dirty="0">
              <a:solidFill>
                <a:prstClr val="white"/>
              </a:solidFill>
              <a:latin typeface="Calibri"/>
            </a:endParaRPr>
          </a:p>
        </p:txBody>
      </p:sp>
      <p:sp>
        <p:nvSpPr>
          <p:cNvPr id="16" name="TextBox 15"/>
          <p:cNvSpPr txBox="1"/>
          <p:nvPr/>
        </p:nvSpPr>
        <p:spPr>
          <a:xfrm>
            <a:off x="838200" y="4428553"/>
            <a:ext cx="2139111" cy="381000"/>
          </a:xfrm>
          <a:prstGeom prst="rect">
            <a:avLst/>
          </a:prstGeom>
          <a:noFill/>
        </p:spPr>
        <p:txBody>
          <a:bodyPr wrap="square" rtlCol="0">
            <a:spAutoFit/>
          </a:bodyPr>
          <a:lstStyle/>
          <a:p>
            <a:pPr>
              <a:defRPr/>
            </a:pPr>
            <a:r>
              <a:rPr lang="en-US" b="1" dirty="0">
                <a:solidFill>
                  <a:prstClr val="white"/>
                </a:solidFill>
                <a:latin typeface="Calibri"/>
              </a:rPr>
              <a:t>Class diagram</a:t>
            </a:r>
            <a:endParaRPr lang="en-SG" b="1" dirty="0">
              <a:solidFill>
                <a:prstClr val="white"/>
              </a:solidFill>
              <a:latin typeface="Calibri"/>
            </a:endParaRPr>
          </a:p>
        </p:txBody>
      </p:sp>
      <p:sp>
        <p:nvSpPr>
          <p:cNvPr id="4" name="TextBox 3">
            <a:extLst>
              <a:ext uri="{FF2B5EF4-FFF2-40B4-BE49-F238E27FC236}">
                <a16:creationId xmlns:a16="http://schemas.microsoft.com/office/drawing/2014/main" id="{0FB3592E-B831-4ED7-AFD7-46C133F50212}"/>
              </a:ext>
            </a:extLst>
          </p:cNvPr>
          <p:cNvSpPr txBox="1"/>
          <p:nvPr/>
        </p:nvSpPr>
        <p:spPr>
          <a:xfrm>
            <a:off x="4380439" y="163854"/>
            <a:ext cx="1225123" cy="408623"/>
          </a:xfrm>
          <a:prstGeom prst="roundRect">
            <a:avLst/>
          </a:prstGeom>
          <a:solidFill>
            <a:srgbClr val="7030A0"/>
          </a:solidFill>
        </p:spPr>
        <p:txBody>
          <a:bodyPr wrap="square" rtlCol="0">
            <a:spAutoFit/>
          </a:bodyPr>
          <a:lstStyle>
            <a:defPPr>
              <a:defRPr lang="en-US"/>
            </a:defPPr>
            <a:lvl1pPr>
              <a:defRPr>
                <a:solidFill>
                  <a:srgbClr val="00B0F0"/>
                </a:solidFill>
              </a:defRPr>
            </a:lvl1pPr>
          </a:lstStyle>
          <a:p>
            <a:r>
              <a:rPr lang="en-US" dirty="0">
                <a:solidFill>
                  <a:schemeClr val="bg1"/>
                </a:solidFill>
              </a:rPr>
              <a:t>A moment</a:t>
            </a:r>
            <a:endParaRPr lang="en-SG" dirty="0">
              <a:solidFill>
                <a:schemeClr val="bg1"/>
              </a:solidFill>
            </a:endParaRPr>
          </a:p>
        </p:txBody>
      </p:sp>
      <p:sp>
        <p:nvSpPr>
          <p:cNvPr id="20" name="TextBox 19">
            <a:extLst>
              <a:ext uri="{FF2B5EF4-FFF2-40B4-BE49-F238E27FC236}">
                <a16:creationId xmlns:a16="http://schemas.microsoft.com/office/drawing/2014/main" id="{C961B8FD-D357-4926-A703-0113A5727649}"/>
              </a:ext>
            </a:extLst>
          </p:cNvPr>
          <p:cNvSpPr txBox="1"/>
          <p:nvPr/>
        </p:nvSpPr>
        <p:spPr>
          <a:xfrm>
            <a:off x="2369012" y="4539854"/>
            <a:ext cx="1355936" cy="408623"/>
          </a:xfrm>
          <a:prstGeom prst="roundRect">
            <a:avLst/>
          </a:prstGeom>
          <a:solidFill>
            <a:srgbClr val="7030A0"/>
          </a:solidFill>
        </p:spPr>
        <p:txBody>
          <a:bodyPr wrap="square" rtlCol="0">
            <a:spAutoFit/>
          </a:bodyPr>
          <a:lstStyle>
            <a:defPPr>
              <a:defRPr lang="en-US"/>
            </a:defPPr>
            <a:lvl1pPr>
              <a:defRPr>
                <a:solidFill>
                  <a:srgbClr val="00B0F0"/>
                </a:solidFill>
              </a:defRPr>
            </a:lvl1pPr>
          </a:lstStyle>
          <a:p>
            <a:r>
              <a:rPr lang="en-US" dirty="0">
                <a:solidFill>
                  <a:schemeClr val="bg1"/>
                </a:solidFill>
              </a:rPr>
              <a:t>All the time</a:t>
            </a:r>
            <a:endParaRPr lang="en-SG" dirty="0">
              <a:solidFill>
                <a:schemeClr val="bg1"/>
              </a:solidFill>
            </a:endParaRPr>
          </a:p>
        </p:txBody>
      </p:sp>
      <p:sp>
        <p:nvSpPr>
          <p:cNvPr id="21" name="TextBox 20">
            <a:extLst>
              <a:ext uri="{FF2B5EF4-FFF2-40B4-BE49-F238E27FC236}">
                <a16:creationId xmlns:a16="http://schemas.microsoft.com/office/drawing/2014/main" id="{2168B07C-D99F-491A-8024-E0E737347D79}"/>
              </a:ext>
            </a:extLst>
          </p:cNvPr>
          <p:cNvSpPr txBox="1"/>
          <p:nvPr/>
        </p:nvSpPr>
        <p:spPr>
          <a:xfrm>
            <a:off x="9086835" y="200977"/>
            <a:ext cx="848716" cy="408623"/>
          </a:xfrm>
          <a:prstGeom prst="roundRect">
            <a:avLst/>
          </a:prstGeom>
          <a:solidFill>
            <a:srgbClr val="7030A0"/>
          </a:solidFill>
        </p:spPr>
        <p:txBody>
          <a:bodyPr wrap="square" rtlCol="0">
            <a:spAutoFit/>
          </a:bodyPr>
          <a:lstStyle/>
          <a:p>
            <a:r>
              <a:rPr lang="en-US" dirty="0">
                <a:solidFill>
                  <a:schemeClr val="bg1"/>
                </a:solidFill>
              </a:rPr>
              <a:t>period</a:t>
            </a:r>
            <a:endParaRPr lang="en-SG" dirty="0">
              <a:solidFill>
                <a:schemeClr val="bg1"/>
              </a:solidFill>
            </a:endParaRPr>
          </a:p>
        </p:txBody>
      </p:sp>
      <p:sp>
        <p:nvSpPr>
          <p:cNvPr id="5" name="Rectangle: Rounded Corners 4">
            <a:extLst>
              <a:ext uri="{FF2B5EF4-FFF2-40B4-BE49-F238E27FC236}">
                <a16:creationId xmlns:a16="http://schemas.microsoft.com/office/drawing/2014/main" id="{77088E1F-F2FF-4F20-B6D5-7D1E20B2FA05}"/>
              </a:ext>
            </a:extLst>
          </p:cNvPr>
          <p:cNvSpPr/>
          <p:nvPr/>
        </p:nvSpPr>
        <p:spPr>
          <a:xfrm>
            <a:off x="3910126" y="4291261"/>
            <a:ext cx="4285234" cy="9460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rgbClr val="FFFF00"/>
                </a:solidFill>
              </a:rPr>
              <a:t>Like the rules of the game </a:t>
            </a:r>
            <a:r>
              <a:rPr lang="en-US" sz="1600" dirty="0">
                <a:solidFill>
                  <a:schemeClr val="bg1"/>
                </a:solidFill>
              </a:rPr>
              <a:t>e.g., how many players per side, which roles are involved, which roles can interact with which other roles, etc.</a:t>
            </a:r>
            <a:endParaRPr lang="en-SG" sz="1600" dirty="0">
              <a:solidFill>
                <a:schemeClr val="bg1"/>
              </a:solidFill>
            </a:endParaRPr>
          </a:p>
        </p:txBody>
      </p:sp>
      <p:sp>
        <p:nvSpPr>
          <p:cNvPr id="23" name="Rectangle: Rounded Corners 22">
            <a:extLst>
              <a:ext uri="{FF2B5EF4-FFF2-40B4-BE49-F238E27FC236}">
                <a16:creationId xmlns:a16="http://schemas.microsoft.com/office/drawing/2014/main" id="{F5C92957-D160-4B72-8BC6-E089E6562AB5}"/>
              </a:ext>
            </a:extLst>
          </p:cNvPr>
          <p:cNvSpPr/>
          <p:nvPr/>
        </p:nvSpPr>
        <p:spPr>
          <a:xfrm>
            <a:off x="1368345" y="2410095"/>
            <a:ext cx="4190581" cy="94602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rgbClr val="FFFF00"/>
                </a:solidFill>
              </a:rPr>
              <a:t>Like a photo taken of a game </a:t>
            </a:r>
            <a:r>
              <a:rPr lang="en-US" sz="1600" dirty="0">
                <a:solidFill>
                  <a:schemeClr val="bg1"/>
                </a:solidFill>
              </a:rPr>
              <a:t>which shows the current state of the game e.g., shows who is in the field, who has the ball, current scoreboard</a:t>
            </a:r>
            <a:endParaRPr lang="en-SG" sz="1600" dirty="0">
              <a:solidFill>
                <a:schemeClr val="bg1"/>
              </a:solidFill>
            </a:endParaRPr>
          </a:p>
        </p:txBody>
      </p:sp>
      <p:sp>
        <p:nvSpPr>
          <p:cNvPr id="24" name="Rectangle: Rounded Corners 23">
            <a:extLst>
              <a:ext uri="{FF2B5EF4-FFF2-40B4-BE49-F238E27FC236}">
                <a16:creationId xmlns:a16="http://schemas.microsoft.com/office/drawing/2014/main" id="{880A09B5-DD58-4250-8DA5-0CF6163824A5}"/>
              </a:ext>
            </a:extLst>
          </p:cNvPr>
          <p:cNvSpPr/>
          <p:nvPr/>
        </p:nvSpPr>
        <p:spPr>
          <a:xfrm>
            <a:off x="7482902" y="1976206"/>
            <a:ext cx="3032698" cy="95436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rgbClr val="FFFF00"/>
                </a:solidFill>
              </a:rPr>
              <a:t>Like a strategy for scoring a goal </a:t>
            </a:r>
            <a:r>
              <a:rPr lang="en-US" sz="1600" dirty="0">
                <a:solidFill>
                  <a:schemeClr val="bg1"/>
                </a:solidFill>
              </a:rPr>
              <a:t>e.g., who takes the ball first, and pass to whom next, etc.</a:t>
            </a:r>
            <a:endParaRPr lang="en-SG" sz="1600" dirty="0">
              <a:solidFill>
                <a:schemeClr val="bg1"/>
              </a:solidFill>
            </a:endParaRPr>
          </a:p>
        </p:txBody>
      </p:sp>
      <p:sp>
        <p:nvSpPr>
          <p:cNvPr id="6" name="Oval 5">
            <a:extLst>
              <a:ext uri="{FF2B5EF4-FFF2-40B4-BE49-F238E27FC236}">
                <a16:creationId xmlns:a16="http://schemas.microsoft.com/office/drawing/2014/main" id="{A4211E8F-CE1B-4093-9630-A68EB1731450}"/>
              </a:ext>
            </a:extLst>
          </p:cNvPr>
          <p:cNvSpPr/>
          <p:nvPr/>
        </p:nvSpPr>
        <p:spPr>
          <a:xfrm>
            <a:off x="5796712" y="3166092"/>
            <a:ext cx="2049680" cy="7613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Football analogy</a:t>
            </a:r>
            <a:endParaRPr lang="en-SG" b="1" dirty="0">
              <a:solidFill>
                <a:srgbClr val="FFFF00"/>
              </a:solidFill>
            </a:endParaRPr>
          </a:p>
        </p:txBody>
      </p:sp>
      <p:cxnSp>
        <p:nvCxnSpPr>
          <p:cNvPr id="8" name="Straight Connector 7">
            <a:extLst>
              <a:ext uri="{FF2B5EF4-FFF2-40B4-BE49-F238E27FC236}">
                <a16:creationId xmlns:a16="http://schemas.microsoft.com/office/drawing/2014/main" id="{132E5268-0E8B-40AB-A35E-BE085D2CECC7}"/>
              </a:ext>
            </a:extLst>
          </p:cNvPr>
          <p:cNvCxnSpPr/>
          <p:nvPr/>
        </p:nvCxnSpPr>
        <p:spPr>
          <a:xfrm>
            <a:off x="5502738" y="2996475"/>
            <a:ext cx="551434" cy="4302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F58DAE-6C31-425D-B8A5-26FB8BF1B2C1}"/>
              </a:ext>
            </a:extLst>
          </p:cNvPr>
          <p:cNvCxnSpPr>
            <a:cxnSpLocks/>
          </p:cNvCxnSpPr>
          <p:nvPr/>
        </p:nvCxnSpPr>
        <p:spPr>
          <a:xfrm>
            <a:off x="6821552" y="3927434"/>
            <a:ext cx="0" cy="47171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5625A6D-BA1E-407F-A579-AE5B7329222B}"/>
              </a:ext>
            </a:extLst>
          </p:cNvPr>
          <p:cNvCxnSpPr>
            <a:cxnSpLocks/>
            <a:endCxn id="6" idx="7"/>
          </p:cNvCxnSpPr>
          <p:nvPr/>
        </p:nvCxnSpPr>
        <p:spPr>
          <a:xfrm flipH="1">
            <a:off x="7546223" y="2883105"/>
            <a:ext cx="300170" cy="39448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5213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2">
            <a:extLst>
              <a:ext uri="{FF2B5EF4-FFF2-40B4-BE49-F238E27FC236}">
                <a16:creationId xmlns:a16="http://schemas.microsoft.com/office/drawing/2014/main" id="{5C846144-7B16-4381-AC34-677AFB002D5A}"/>
              </a:ext>
            </a:extLst>
          </p:cNvPr>
          <p:cNvGrpSpPr/>
          <p:nvPr/>
        </p:nvGrpSpPr>
        <p:grpSpPr>
          <a:xfrm>
            <a:off x="3733800" y="1600200"/>
            <a:ext cx="3962400" cy="3108960"/>
            <a:chOff x="8382000" y="3124200"/>
            <a:chExt cx="3124200" cy="2590800"/>
          </a:xfrm>
          <a:effectLst>
            <a:outerShdw blurRad="63500" sx="102000" sy="102000" algn="ctr" rotWithShape="0">
              <a:prstClr val="black">
                <a:alpha val="40000"/>
              </a:prstClr>
            </a:outerShdw>
          </a:effectLst>
        </p:grpSpPr>
        <p:sp>
          <p:nvSpPr>
            <p:cNvPr id="3" name="Rectangle: Top Corners Rounded 2">
              <a:extLst>
                <a:ext uri="{FF2B5EF4-FFF2-40B4-BE49-F238E27FC236}">
                  <a16:creationId xmlns:a16="http://schemas.microsoft.com/office/drawing/2014/main" id="{BABF8DDC-3734-473D-AB43-7C880FE8706C}"/>
                </a:ext>
              </a:extLst>
            </p:cNvPr>
            <p:cNvSpPr/>
            <p:nvPr/>
          </p:nvSpPr>
          <p:spPr>
            <a:xfrm>
              <a:off x="8382000" y="3124200"/>
              <a:ext cx="3124200" cy="1770430"/>
            </a:xfrm>
            <a:prstGeom prst="round2SameRect">
              <a:avLst>
                <a:gd name="adj1" fmla="val 11662"/>
                <a:gd name="adj2" fmla="val 0"/>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ü"/>
              </a:pPr>
              <a:r>
                <a:rPr lang="en-US" sz="2400" dirty="0">
                  <a:solidFill>
                    <a:schemeClr val="bg1">
                      <a:lumMod val="65000"/>
                    </a:schemeClr>
                  </a:solidFill>
                </a:rPr>
                <a:t>Revisit last week’s topics using examples/questions</a:t>
              </a:r>
              <a:endParaRPr lang="en-SG" sz="2400" dirty="0">
                <a:solidFill>
                  <a:schemeClr val="bg1">
                    <a:lumMod val="65000"/>
                  </a:schemeClr>
                </a:solidFill>
              </a:endParaRPr>
            </a:p>
          </p:txBody>
        </p:sp>
        <p:sp>
          <p:nvSpPr>
            <p:cNvPr id="5" name="Rectangle 4">
              <a:extLst>
                <a:ext uri="{FF2B5EF4-FFF2-40B4-BE49-F238E27FC236}">
                  <a16:creationId xmlns:a16="http://schemas.microsoft.com/office/drawing/2014/main" id="{0AA3BF0B-8A11-49CB-AF79-62FB3EA33AA3}"/>
                </a:ext>
              </a:extLst>
            </p:cNvPr>
            <p:cNvSpPr/>
            <p:nvPr/>
          </p:nvSpPr>
          <p:spPr>
            <a:xfrm>
              <a:off x="8382000" y="4894630"/>
              <a:ext cx="3124200" cy="82037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sz="2400" dirty="0">
                  <a:solidFill>
                    <a:srgbClr val="FFFF00"/>
                  </a:solidFill>
                </a:rPr>
                <a:t>Preview of </a:t>
              </a:r>
              <a:br>
                <a:rPr lang="en-US" sz="2400" dirty="0">
                  <a:solidFill>
                    <a:srgbClr val="FFFF00"/>
                  </a:solidFill>
                </a:rPr>
              </a:br>
              <a:r>
                <a:rPr lang="en-US" sz="2400" dirty="0">
                  <a:solidFill>
                    <a:srgbClr val="FFFF00"/>
                  </a:solidFill>
                </a:rPr>
                <a:t>next week’s topics</a:t>
              </a:r>
              <a:endParaRPr lang="en-SG" sz="2400" dirty="0">
                <a:solidFill>
                  <a:srgbClr val="FFFF00"/>
                </a:solidFill>
              </a:endParaRPr>
            </a:p>
          </p:txBody>
        </p:sp>
      </p:grpSp>
    </p:spTree>
    <p:extLst>
      <p:ext uri="{BB962C8B-B14F-4D97-AF65-F5344CB8AC3E}">
        <p14:creationId xmlns:p14="http://schemas.microsoft.com/office/powerpoint/2010/main" val="790807151"/>
      </p:ext>
    </p:extLst>
  </p:cSld>
  <p:clrMapOvr>
    <a:masterClrMapping/>
  </p:clrMapOvr>
  <p:transition>
    <p:push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Drawing </a:t>
            </a:r>
            <a:r>
              <a:rPr lang="en-US" dirty="0">
                <a:solidFill>
                  <a:schemeClr val="bg1"/>
                </a:solidFill>
              </a:rPr>
              <a:t>UML diagrams</a:t>
            </a:r>
          </a:p>
        </p:txBody>
      </p:sp>
      <p:sp>
        <p:nvSpPr>
          <p:cNvPr id="8" name="Rectangle 3">
            <a:extLst>
              <a:ext uri="{FF2B5EF4-FFF2-40B4-BE49-F238E27FC236}">
                <a16:creationId xmlns:a16="http://schemas.microsoft.com/office/drawing/2014/main" id="{41E716CC-892F-455E-B332-7A6ACBAFBBDE}"/>
              </a:ext>
            </a:extLst>
          </p:cNvPr>
          <p:cNvSpPr/>
          <p:nvPr/>
        </p:nvSpPr>
        <p:spPr>
          <a:xfrm>
            <a:off x="4113114" y="3941647"/>
            <a:ext cx="3125886" cy="29163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t>UML</a:t>
            </a:r>
            <a:r>
              <a:rPr lang="en-US" sz="2800" dirty="0"/>
              <a:t> </a:t>
            </a:r>
          </a:p>
          <a:p>
            <a:pPr marL="457200" indent="-457200">
              <a:lnSpc>
                <a:spcPct val="150000"/>
              </a:lnSpc>
              <a:buFont typeface="+mj-lt"/>
              <a:buAutoNum type="arabicPeriod"/>
            </a:pPr>
            <a:r>
              <a:rPr lang="en-US" sz="2000" dirty="0"/>
              <a:t>Class diagrams</a:t>
            </a:r>
          </a:p>
          <a:p>
            <a:pPr marL="457200" indent="-457200">
              <a:lnSpc>
                <a:spcPct val="150000"/>
              </a:lnSpc>
              <a:buFont typeface="+mj-lt"/>
              <a:buAutoNum type="arabicPeriod"/>
            </a:pPr>
            <a:r>
              <a:rPr lang="en-US" sz="2000" dirty="0"/>
              <a:t>Object diagrams</a:t>
            </a:r>
          </a:p>
          <a:p>
            <a:pPr marL="457200" indent="-457200">
              <a:lnSpc>
                <a:spcPct val="150000"/>
              </a:lnSpc>
              <a:buFont typeface="+mj-lt"/>
              <a:buAutoNum type="arabicPeriod"/>
            </a:pPr>
            <a:r>
              <a:rPr lang="en-US" sz="2000" dirty="0"/>
              <a:t>Sequence diagrams</a:t>
            </a:r>
          </a:p>
          <a:p>
            <a:pPr marL="457200" indent="-457200">
              <a:lnSpc>
                <a:spcPct val="150000"/>
              </a:lnSpc>
              <a:buFont typeface="+mj-lt"/>
              <a:buAutoNum type="arabicPeriod"/>
            </a:pPr>
            <a:r>
              <a:rPr lang="en-US" sz="2000" dirty="0">
                <a:solidFill>
                  <a:schemeClr val="bg1">
                    <a:lumMod val="85000"/>
                  </a:schemeClr>
                </a:solidFill>
              </a:rPr>
              <a:t>…</a:t>
            </a:r>
          </a:p>
          <a:p>
            <a:pPr marL="457200" indent="-457200">
              <a:lnSpc>
                <a:spcPct val="150000"/>
              </a:lnSpc>
              <a:buFont typeface="+mj-lt"/>
              <a:buAutoNum type="arabicPeriod"/>
            </a:pPr>
            <a:r>
              <a:rPr lang="en-US" sz="2000" dirty="0">
                <a:solidFill>
                  <a:schemeClr val="bg1">
                    <a:lumMod val="85000"/>
                  </a:schemeClr>
                </a:solidFill>
              </a:rPr>
              <a:t>….</a:t>
            </a:r>
          </a:p>
        </p:txBody>
      </p:sp>
      <p:sp>
        <p:nvSpPr>
          <p:cNvPr id="9" name="Rectangle 4">
            <a:extLst>
              <a:ext uri="{FF2B5EF4-FFF2-40B4-BE49-F238E27FC236}">
                <a16:creationId xmlns:a16="http://schemas.microsoft.com/office/drawing/2014/main" id="{01638FE7-35CF-4DB6-9AFD-E51C66E3FE95}"/>
              </a:ext>
            </a:extLst>
          </p:cNvPr>
          <p:cNvSpPr/>
          <p:nvPr/>
        </p:nvSpPr>
        <p:spPr>
          <a:xfrm>
            <a:off x="7300697" y="4106617"/>
            <a:ext cx="2300502" cy="523220"/>
          </a:xfrm>
          <a:prstGeom prst="rect">
            <a:avLst/>
          </a:prstGeom>
        </p:spPr>
        <p:txBody>
          <a:bodyPr wrap="none">
            <a:spAutoFit/>
          </a:bodyPr>
          <a:lstStyle/>
          <a:p>
            <a:r>
              <a:rPr lang="en-US" sz="2800" dirty="0">
                <a:solidFill>
                  <a:schemeClr val="bg1">
                    <a:lumMod val="65000"/>
                  </a:schemeClr>
                </a:solidFill>
              </a:rPr>
              <a:t>→</a:t>
            </a:r>
            <a:r>
              <a:rPr lang="en-US" sz="2800" dirty="0">
                <a:solidFill>
                  <a:schemeClr val="bg1"/>
                </a:solidFill>
              </a:rPr>
              <a:t> </a:t>
            </a:r>
            <a:r>
              <a:rPr lang="en-US" sz="2800" dirty="0">
                <a:solidFill>
                  <a:schemeClr val="bg1">
                    <a:lumMod val="65000"/>
                  </a:schemeClr>
                </a:solidFill>
              </a:rPr>
              <a:t>Understand</a:t>
            </a:r>
          </a:p>
        </p:txBody>
      </p:sp>
      <p:sp>
        <p:nvSpPr>
          <p:cNvPr id="11" name="Rectangle 5">
            <a:extLst>
              <a:ext uri="{FF2B5EF4-FFF2-40B4-BE49-F238E27FC236}">
                <a16:creationId xmlns:a16="http://schemas.microsoft.com/office/drawing/2014/main" id="{65CA0CA8-8DD1-42F0-89B9-51D1E56AEA15}"/>
              </a:ext>
            </a:extLst>
          </p:cNvPr>
          <p:cNvSpPr/>
          <p:nvPr/>
        </p:nvSpPr>
        <p:spPr>
          <a:xfrm>
            <a:off x="2490408" y="4779272"/>
            <a:ext cx="1420582" cy="523220"/>
          </a:xfrm>
          <a:prstGeom prst="rect">
            <a:avLst/>
          </a:prstGeom>
        </p:spPr>
        <p:txBody>
          <a:bodyPr wrap="none">
            <a:spAutoFit/>
          </a:bodyPr>
          <a:lstStyle/>
          <a:p>
            <a:r>
              <a:rPr lang="en-US" sz="2800" dirty="0">
                <a:solidFill>
                  <a:srgbClr val="FFFF00"/>
                </a:solidFill>
              </a:rPr>
              <a:t>Code → </a:t>
            </a:r>
          </a:p>
        </p:txBody>
      </p:sp>
      <p:sp>
        <p:nvSpPr>
          <p:cNvPr id="12" name="Rectangle 6">
            <a:extLst>
              <a:ext uri="{FF2B5EF4-FFF2-40B4-BE49-F238E27FC236}">
                <a16:creationId xmlns:a16="http://schemas.microsoft.com/office/drawing/2014/main" id="{72ECE7C3-043F-4381-AD01-A58664B41581}"/>
              </a:ext>
            </a:extLst>
          </p:cNvPr>
          <p:cNvSpPr/>
          <p:nvPr/>
        </p:nvSpPr>
        <p:spPr>
          <a:xfrm>
            <a:off x="2625060" y="3916247"/>
            <a:ext cx="1301959" cy="523220"/>
          </a:xfrm>
          <a:prstGeom prst="rect">
            <a:avLst/>
          </a:prstGeom>
        </p:spPr>
        <p:txBody>
          <a:bodyPr wrap="none">
            <a:spAutoFit/>
          </a:bodyPr>
          <a:lstStyle/>
          <a:p>
            <a:r>
              <a:rPr lang="en-US" sz="2800" dirty="0">
                <a:solidFill>
                  <a:schemeClr val="bg1"/>
                </a:solidFill>
              </a:rPr>
              <a:t>Idea → </a:t>
            </a:r>
          </a:p>
        </p:txBody>
      </p:sp>
      <p:pic>
        <p:nvPicPr>
          <p:cNvPr id="13" name="tick-no circle" descr="http://www.clker.com/cliparts/j/p/l/D/8/K/green-tick-md.png">
            <a:extLst>
              <a:ext uri="{FF2B5EF4-FFF2-40B4-BE49-F238E27FC236}">
                <a16:creationId xmlns:a16="http://schemas.microsoft.com/office/drawing/2014/main" id="{800C79A1-CF1A-4738-BB80-1B38C844837B}"/>
              </a:ext>
            </a:extLst>
          </p:cNvPr>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9662896" y="4056922"/>
            <a:ext cx="457200" cy="47645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50656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7712C88-42EF-4561-B849-BD0CDD6CCD77}"/>
              </a:ext>
            </a:extLst>
          </p:cNvPr>
          <p:cNvGrpSpPr/>
          <p:nvPr/>
        </p:nvGrpSpPr>
        <p:grpSpPr>
          <a:xfrm>
            <a:off x="5638800" y="100631"/>
            <a:ext cx="6308489" cy="3787686"/>
            <a:chOff x="5715000" y="100631"/>
            <a:chExt cx="6308489" cy="3787686"/>
          </a:xfrm>
        </p:grpSpPr>
        <p:sp>
          <p:nvSpPr>
            <p:cNvPr id="9" name="Rectangle 8">
              <a:extLst>
                <a:ext uri="{FF2B5EF4-FFF2-40B4-BE49-F238E27FC236}">
                  <a16:creationId xmlns:a16="http://schemas.microsoft.com/office/drawing/2014/main" id="{D2A45B2A-3329-4C20-B47E-FF7ABF3C421C}"/>
                </a:ext>
              </a:extLst>
            </p:cNvPr>
            <p:cNvSpPr/>
            <p:nvPr/>
          </p:nvSpPr>
          <p:spPr>
            <a:xfrm>
              <a:off x="5715000" y="100631"/>
              <a:ext cx="6308489" cy="329162"/>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b="1" dirty="0"/>
                <a:t>Different </a:t>
              </a:r>
              <a:r>
                <a:rPr lang="en-US" sz="2000" b="1" dirty="0">
                  <a:solidFill>
                    <a:srgbClr val="00B0F0"/>
                  </a:solidFill>
                </a:rPr>
                <a:t>aims</a:t>
              </a:r>
              <a:r>
                <a:rPr lang="en-US" sz="2000" b="1" dirty="0"/>
                <a:t>, </a:t>
              </a:r>
              <a:r>
                <a:rPr lang="en-US" sz="2000" b="1" dirty="0">
                  <a:solidFill>
                    <a:srgbClr val="00B0F0"/>
                  </a:solidFill>
                </a:rPr>
                <a:t>needs</a:t>
              </a:r>
              <a:r>
                <a:rPr lang="en-US" sz="2000" b="1" dirty="0"/>
                <a:t>, </a:t>
              </a:r>
              <a:r>
                <a:rPr lang="en-US" sz="2000" b="1" dirty="0">
                  <a:solidFill>
                    <a:srgbClr val="00B0F0"/>
                  </a:solidFill>
                </a:rPr>
                <a:t>tools</a:t>
              </a:r>
              <a:r>
                <a:rPr lang="en-US" sz="2000" b="1" dirty="0"/>
                <a:t>, </a:t>
              </a:r>
              <a:r>
                <a:rPr lang="en-US" sz="2000" b="1" dirty="0">
                  <a:solidFill>
                    <a:srgbClr val="00B0F0"/>
                  </a:solidFill>
                </a:rPr>
                <a:t>skills</a:t>
              </a:r>
              <a:endParaRPr lang="en-SG" sz="2000" b="1" dirty="0">
                <a:solidFill>
                  <a:srgbClr val="00B0F0"/>
                </a:solidFill>
              </a:endParaRPr>
            </a:p>
          </p:txBody>
        </p:sp>
        <p:sp>
          <p:nvSpPr>
            <p:cNvPr id="2" name="TextBox 1"/>
            <p:cNvSpPr txBox="1"/>
            <p:nvPr/>
          </p:nvSpPr>
          <p:spPr>
            <a:xfrm>
              <a:off x="5720950" y="410442"/>
              <a:ext cx="6302539" cy="3477875"/>
            </a:xfrm>
            <a:prstGeom prst="rect">
              <a:avLst/>
            </a:prstGeom>
            <a:noFill/>
            <a:ln w="28575">
              <a:solidFill>
                <a:schemeClr val="tx1"/>
              </a:solidFill>
            </a:ln>
          </p:spPr>
          <p:txBody>
            <a:bodyPr wrap="square" lIns="180000" rtlCol="0">
              <a:spAutoFit/>
            </a:bodyPr>
            <a:lstStyle/>
            <a:p>
              <a:pPr marL="182563" indent="-182563"/>
              <a:r>
                <a:rPr lang="en-US" sz="2000" b="1" dirty="0">
                  <a:solidFill>
                    <a:srgbClr val="FFFF00"/>
                  </a:solidFill>
                </a:rPr>
                <a:t>Quick</a:t>
              </a:r>
              <a:r>
                <a:rPr lang="en-US" sz="2000" b="1" dirty="0">
                  <a:solidFill>
                    <a:schemeClr val="bg1"/>
                  </a:solidFill>
                </a:rPr>
                <a:t> </a:t>
              </a:r>
              <a:r>
                <a:rPr lang="en-US" sz="2000" b="1" dirty="0">
                  <a:solidFill>
                    <a:srgbClr val="FFFF00"/>
                  </a:solidFill>
                </a:rPr>
                <a:t>and dirty </a:t>
              </a:r>
              <a:r>
                <a:rPr lang="en-US" sz="2000" dirty="0">
                  <a:solidFill>
                    <a:schemeClr val="bg1"/>
                  </a:solidFill>
                </a:rPr>
                <a:t>– barely enough details</a:t>
              </a:r>
              <a:br>
                <a:rPr lang="en-US" sz="2000" dirty="0">
                  <a:solidFill>
                    <a:schemeClr val="bg1"/>
                  </a:solidFill>
                </a:rPr>
              </a:br>
              <a:r>
                <a:rPr lang="en-US" sz="2000" dirty="0">
                  <a:solidFill>
                    <a:schemeClr val="bg1"/>
                  </a:solidFill>
                </a:rPr>
                <a:t>draw fast, talk as you draw</a:t>
              </a:r>
              <a:br>
                <a:rPr lang="en-US" sz="2000" dirty="0">
                  <a:solidFill>
                    <a:schemeClr val="bg1"/>
                  </a:solidFill>
                </a:rPr>
              </a:br>
              <a:endParaRPr lang="en-US" sz="2000" dirty="0">
                <a:solidFill>
                  <a:schemeClr val="bg1"/>
                </a:solidFill>
              </a:endParaRPr>
            </a:p>
            <a:p>
              <a:pPr marL="182563" indent="-182563"/>
              <a:r>
                <a:rPr lang="en-US" sz="2000" b="1" dirty="0">
                  <a:solidFill>
                    <a:srgbClr val="FFFF00"/>
                  </a:solidFill>
                </a:rPr>
                <a:t>Neater</a:t>
              </a:r>
              <a:r>
                <a:rPr lang="en-US" sz="2000" dirty="0">
                  <a:solidFill>
                    <a:schemeClr val="bg1"/>
                  </a:solidFill>
                </a:rPr>
                <a:t> (e.g., optimal layout, colors, …), </a:t>
              </a:r>
              <a:br>
                <a:rPr lang="en-US" sz="2000" dirty="0">
                  <a:solidFill>
                    <a:schemeClr val="bg1"/>
                  </a:solidFill>
                </a:rPr>
              </a:br>
              <a:r>
                <a:rPr lang="en-US" sz="2000" dirty="0">
                  <a:solidFill>
                    <a:schemeClr val="bg1"/>
                  </a:solidFill>
                </a:rPr>
                <a:t>a bit more detailed (but not a lot either).</a:t>
              </a:r>
            </a:p>
            <a:p>
              <a:pPr marL="182563" indent="-182563"/>
              <a:r>
                <a:rPr lang="en-US" sz="2000" b="1" dirty="0">
                  <a:solidFill>
                    <a:srgbClr val="FFFF00"/>
                  </a:solidFill>
                </a:rPr>
                <a:t>Easy to maintain</a:t>
              </a:r>
              <a:r>
                <a:rPr lang="en-US" sz="2000" dirty="0">
                  <a:solidFill>
                    <a:srgbClr val="FFFF00"/>
                  </a:solidFill>
                </a:rPr>
                <a:t>: </a:t>
              </a:r>
              <a:r>
                <a:rPr lang="en-US" sz="2000" dirty="0">
                  <a:solidFill>
                    <a:schemeClr val="bg1"/>
                  </a:solidFill>
                </a:rPr>
                <a:t>use a tool that allows incremental edits.</a:t>
              </a:r>
            </a:p>
            <a:p>
              <a:pPr marL="182563" indent="-182563"/>
              <a:r>
                <a:rPr lang="en-US" sz="2000" b="1" dirty="0">
                  <a:solidFill>
                    <a:srgbClr val="FFFF00"/>
                  </a:solidFill>
                </a:rPr>
                <a:t>Future-proof</a:t>
              </a:r>
              <a:r>
                <a:rPr lang="en-US" sz="2000" dirty="0">
                  <a:solidFill>
                    <a:srgbClr val="FFFF00"/>
                  </a:solidFill>
                </a:rPr>
                <a:t>:</a:t>
              </a:r>
            </a:p>
            <a:p>
              <a:pPr marL="800100" lvl="1" indent="-342900">
                <a:buFont typeface="Arial" panose="020B0604020202020204" pitchFamily="34" charset="0"/>
                <a:buChar char="•"/>
              </a:pPr>
              <a:r>
                <a:rPr lang="en-US" sz="2000" dirty="0">
                  <a:solidFill>
                    <a:schemeClr val="bg1"/>
                  </a:solidFill>
                </a:rPr>
                <a:t>multiple smaller diagrams, not all-in-one</a:t>
              </a:r>
            </a:p>
            <a:p>
              <a:pPr marL="800100" lvl="1" indent="-342900">
                <a:buFont typeface="Arial" panose="020B0604020202020204" pitchFamily="34" charset="0"/>
                <a:buChar char="•"/>
              </a:pPr>
              <a:r>
                <a:rPr lang="en-US" sz="2000" dirty="0">
                  <a:solidFill>
                    <a:schemeClr val="bg1"/>
                  </a:solidFill>
                </a:rPr>
                <a:t>omit more volatile parts</a:t>
              </a:r>
            </a:p>
            <a:p>
              <a:pPr marL="800100" lvl="1" indent="-342900">
                <a:buFont typeface="Arial" panose="020B0604020202020204" pitchFamily="34" charset="0"/>
                <a:buChar char="•"/>
              </a:pPr>
              <a:r>
                <a:rPr lang="en-US" sz="2000" dirty="0">
                  <a:solidFill>
                    <a:schemeClr val="bg1"/>
                  </a:solidFill>
                </a:rPr>
                <a:t>draw at pseudo-code level </a:t>
              </a:r>
              <a:br>
                <a:rPr lang="en-US" sz="2000" dirty="0">
                  <a:solidFill>
                    <a:schemeClr val="bg1"/>
                  </a:solidFill>
                </a:rPr>
              </a:br>
              <a:r>
                <a:rPr lang="en-US" sz="2000" dirty="0">
                  <a:solidFill>
                    <a:schemeClr val="bg1"/>
                  </a:solidFill>
                </a:rPr>
                <a:t>(i.e., higher level of abstraction)…</a:t>
              </a:r>
            </a:p>
          </p:txBody>
        </p:sp>
        <p:cxnSp>
          <p:nvCxnSpPr>
            <p:cNvPr id="24" name="Straight Connector 23">
              <a:extLst>
                <a:ext uri="{FF2B5EF4-FFF2-40B4-BE49-F238E27FC236}">
                  <a16:creationId xmlns:a16="http://schemas.microsoft.com/office/drawing/2014/main" id="{0C5A3848-916D-445A-8254-B455F476FD37}"/>
                </a:ext>
              </a:extLst>
            </p:cNvPr>
            <p:cNvCxnSpPr/>
            <p:nvPr/>
          </p:nvCxnSpPr>
          <p:spPr>
            <a:xfrm>
              <a:off x="5715000" y="1219200"/>
              <a:ext cx="6308489"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B4EBE74-0922-4B59-AECA-F077A1BBF257}"/>
                </a:ext>
              </a:extLst>
            </p:cNvPr>
            <p:cNvSpPr txBox="1"/>
            <p:nvPr/>
          </p:nvSpPr>
          <p:spPr>
            <a:xfrm>
              <a:off x="8008472" y="2200179"/>
              <a:ext cx="1723285" cy="338554"/>
            </a:xfrm>
            <a:prstGeom prst="rect">
              <a:avLst/>
            </a:prstGeom>
            <a:noFill/>
          </p:spPr>
          <p:txBody>
            <a:bodyPr wrap="square" rtlCol="0">
              <a:spAutoFit/>
            </a:bodyPr>
            <a:lstStyle/>
            <a:p>
              <a:r>
                <a:rPr lang="en-US" sz="1600" dirty="0">
                  <a:solidFill>
                    <a:schemeClr val="bg1"/>
                  </a:solidFill>
                </a:rPr>
                <a:t>e.g., </a:t>
              </a:r>
              <a:r>
                <a:rPr lang="en-US" sz="1600" dirty="0" err="1">
                  <a:solidFill>
                    <a:schemeClr val="bg1"/>
                  </a:solidFill>
                </a:rPr>
                <a:t>PlantUML</a:t>
              </a:r>
              <a:endParaRPr lang="en-SG" sz="1600" dirty="0">
                <a:solidFill>
                  <a:schemeClr val="bg1"/>
                </a:solidFill>
              </a:endParaRPr>
            </a:p>
          </p:txBody>
        </p:sp>
      </p:grpSp>
      <p:sp>
        <p:nvSpPr>
          <p:cNvPr id="19" name="TextBox 2"/>
          <p:cNvSpPr txBox="1"/>
          <p:nvPr/>
        </p:nvSpPr>
        <p:spPr>
          <a:xfrm>
            <a:off x="2895600" y="918508"/>
            <a:ext cx="2245065" cy="1323439"/>
          </a:xfrm>
          <a:prstGeom prst="wedgeRectCallout">
            <a:avLst>
              <a:gd name="adj1" fmla="val -17444"/>
              <a:gd name="adj2" fmla="val 152084"/>
            </a:avLst>
          </a:prstGeom>
          <a:solidFill>
            <a:srgbClr val="0070C0"/>
          </a:solidFill>
          <a:effectLst>
            <a:outerShdw blurRad="63500" sx="102000" sy="102000" algn="ctr" rotWithShape="0">
              <a:prstClr val="black">
                <a:alpha val="40000"/>
              </a:prstClr>
            </a:outerShdw>
          </a:effectLst>
        </p:spPr>
        <p:txBody>
          <a:bodyPr wrap="square" rtlCol="0">
            <a:spAutoFit/>
          </a:bodyPr>
          <a:lstStyle/>
          <a:p>
            <a:r>
              <a:rPr lang="en-US" sz="2000" dirty="0">
                <a:solidFill>
                  <a:schemeClr val="bg1"/>
                </a:solidFill>
              </a:rPr>
              <a:t>To use for,</a:t>
            </a:r>
          </a:p>
          <a:p>
            <a:r>
              <a:rPr lang="en-US" sz="2000" dirty="0">
                <a:solidFill>
                  <a:schemeClr val="bg1"/>
                </a:solidFill>
              </a:rPr>
              <a:t> [  ] discussion</a:t>
            </a:r>
          </a:p>
          <a:p>
            <a:r>
              <a:rPr lang="en-US" sz="2000" dirty="0">
                <a:solidFill>
                  <a:schemeClr val="bg1"/>
                </a:solidFill>
              </a:rPr>
              <a:t> [  ] documenting</a:t>
            </a:r>
          </a:p>
          <a:p>
            <a:r>
              <a:rPr lang="en-US" sz="2000" dirty="0">
                <a:solidFill>
                  <a:schemeClr val="bg1"/>
                </a:solidFill>
              </a:rPr>
              <a:t> [  ] code generation</a:t>
            </a:r>
          </a:p>
        </p:txBody>
      </p:sp>
      <p:cxnSp>
        <p:nvCxnSpPr>
          <p:cNvPr id="4" name="Straight Arrow Connector 3"/>
          <p:cNvCxnSpPr>
            <a:cxnSpLocks/>
          </p:cNvCxnSpPr>
          <p:nvPr/>
        </p:nvCxnSpPr>
        <p:spPr>
          <a:xfrm flipV="1">
            <a:off x="4572000" y="868247"/>
            <a:ext cx="1220072" cy="540498"/>
          </a:xfrm>
          <a:prstGeom prst="straightConnector1">
            <a:avLst/>
          </a:prstGeom>
          <a:ln w="127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V="1">
            <a:off x="4896707" y="1520161"/>
            <a:ext cx="895364" cy="186288"/>
          </a:xfrm>
          <a:prstGeom prst="straightConnector1">
            <a:avLst/>
          </a:prstGeom>
          <a:ln w="127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344250" y="3941212"/>
            <a:ext cx="491928" cy="1422975"/>
          </a:xfrm>
          <a:prstGeom prst="roundRect">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Rectangle 3">
            <a:extLst>
              <a:ext uri="{FF2B5EF4-FFF2-40B4-BE49-F238E27FC236}">
                <a16:creationId xmlns:a16="http://schemas.microsoft.com/office/drawing/2014/main" id="{2C9C4522-4A96-4FCA-8832-4961E34CE31E}"/>
              </a:ext>
            </a:extLst>
          </p:cNvPr>
          <p:cNvSpPr/>
          <p:nvPr/>
        </p:nvSpPr>
        <p:spPr>
          <a:xfrm>
            <a:off x="4113114" y="3941647"/>
            <a:ext cx="3125886" cy="29163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800" b="1" dirty="0"/>
              <a:t>UML</a:t>
            </a:r>
            <a:r>
              <a:rPr lang="en-US" sz="2800" dirty="0"/>
              <a:t> </a:t>
            </a:r>
          </a:p>
          <a:p>
            <a:pPr marL="457200" indent="-457200">
              <a:lnSpc>
                <a:spcPct val="150000"/>
              </a:lnSpc>
              <a:buFont typeface="+mj-lt"/>
              <a:buAutoNum type="arabicPeriod"/>
            </a:pPr>
            <a:r>
              <a:rPr lang="en-US" sz="2000" dirty="0"/>
              <a:t>Class diagrams</a:t>
            </a:r>
          </a:p>
          <a:p>
            <a:pPr marL="457200" indent="-457200">
              <a:lnSpc>
                <a:spcPct val="150000"/>
              </a:lnSpc>
              <a:buFont typeface="+mj-lt"/>
              <a:buAutoNum type="arabicPeriod"/>
            </a:pPr>
            <a:r>
              <a:rPr lang="en-US" sz="2000" dirty="0"/>
              <a:t>Object diagrams</a:t>
            </a:r>
          </a:p>
          <a:p>
            <a:pPr marL="457200" indent="-457200">
              <a:lnSpc>
                <a:spcPct val="150000"/>
              </a:lnSpc>
              <a:buFont typeface="+mj-lt"/>
              <a:buAutoNum type="arabicPeriod"/>
            </a:pPr>
            <a:r>
              <a:rPr lang="en-US" sz="2000" dirty="0"/>
              <a:t>Sequence diagrams</a:t>
            </a:r>
          </a:p>
          <a:p>
            <a:pPr marL="457200" indent="-457200">
              <a:lnSpc>
                <a:spcPct val="150000"/>
              </a:lnSpc>
              <a:buFont typeface="+mj-lt"/>
              <a:buAutoNum type="arabicPeriod"/>
            </a:pPr>
            <a:r>
              <a:rPr lang="en-US" sz="2000" dirty="0">
                <a:solidFill>
                  <a:schemeClr val="bg1">
                    <a:lumMod val="85000"/>
                  </a:schemeClr>
                </a:solidFill>
              </a:rPr>
              <a:t>…</a:t>
            </a:r>
          </a:p>
          <a:p>
            <a:pPr marL="457200" indent="-457200">
              <a:lnSpc>
                <a:spcPct val="150000"/>
              </a:lnSpc>
              <a:buFont typeface="+mj-lt"/>
              <a:buAutoNum type="arabicPeriod"/>
            </a:pPr>
            <a:r>
              <a:rPr lang="en-US" sz="2000" dirty="0">
                <a:solidFill>
                  <a:schemeClr val="bg1">
                    <a:lumMod val="85000"/>
                  </a:schemeClr>
                </a:solidFill>
              </a:rPr>
              <a:t>….</a:t>
            </a:r>
          </a:p>
        </p:txBody>
      </p:sp>
      <p:sp>
        <p:nvSpPr>
          <p:cNvPr id="20" name="Rectangle 5">
            <a:extLst>
              <a:ext uri="{FF2B5EF4-FFF2-40B4-BE49-F238E27FC236}">
                <a16:creationId xmlns:a16="http://schemas.microsoft.com/office/drawing/2014/main" id="{65C885BA-A590-44AF-94B3-696B06A9F3E3}"/>
              </a:ext>
            </a:extLst>
          </p:cNvPr>
          <p:cNvSpPr/>
          <p:nvPr/>
        </p:nvSpPr>
        <p:spPr>
          <a:xfrm>
            <a:off x="2490408" y="4779272"/>
            <a:ext cx="1420582" cy="523220"/>
          </a:xfrm>
          <a:prstGeom prst="rect">
            <a:avLst/>
          </a:prstGeom>
        </p:spPr>
        <p:txBody>
          <a:bodyPr wrap="none">
            <a:spAutoFit/>
          </a:bodyPr>
          <a:lstStyle/>
          <a:p>
            <a:r>
              <a:rPr lang="en-US" sz="2800" dirty="0">
                <a:solidFill>
                  <a:srgbClr val="FFFF00"/>
                </a:solidFill>
              </a:rPr>
              <a:t>Code → </a:t>
            </a:r>
          </a:p>
        </p:txBody>
      </p:sp>
      <p:sp>
        <p:nvSpPr>
          <p:cNvPr id="21" name="Rectangle 6">
            <a:extLst>
              <a:ext uri="{FF2B5EF4-FFF2-40B4-BE49-F238E27FC236}">
                <a16:creationId xmlns:a16="http://schemas.microsoft.com/office/drawing/2014/main" id="{2DA66D25-9C50-4A54-997C-FABB04A460DC}"/>
              </a:ext>
            </a:extLst>
          </p:cNvPr>
          <p:cNvSpPr/>
          <p:nvPr/>
        </p:nvSpPr>
        <p:spPr>
          <a:xfrm>
            <a:off x="2625060" y="3916247"/>
            <a:ext cx="1301959" cy="523220"/>
          </a:xfrm>
          <a:prstGeom prst="rect">
            <a:avLst/>
          </a:prstGeom>
        </p:spPr>
        <p:txBody>
          <a:bodyPr wrap="none">
            <a:spAutoFit/>
          </a:bodyPr>
          <a:lstStyle/>
          <a:p>
            <a:r>
              <a:rPr lang="en-US" sz="2800" dirty="0">
                <a:solidFill>
                  <a:schemeClr val="bg1"/>
                </a:solidFill>
              </a:rPr>
              <a:t>Idea → </a:t>
            </a:r>
          </a:p>
        </p:txBody>
      </p:sp>
      <p:cxnSp>
        <p:nvCxnSpPr>
          <p:cNvPr id="14" name="Straight Arrow Connector 13">
            <a:extLst>
              <a:ext uri="{FF2B5EF4-FFF2-40B4-BE49-F238E27FC236}">
                <a16:creationId xmlns:a16="http://schemas.microsoft.com/office/drawing/2014/main" id="{34F1D843-0AC7-4EC8-8F8C-B1A85EB0136E}"/>
              </a:ext>
            </a:extLst>
          </p:cNvPr>
          <p:cNvCxnSpPr>
            <a:cxnSpLocks/>
          </p:cNvCxnSpPr>
          <p:nvPr/>
        </p:nvCxnSpPr>
        <p:spPr>
          <a:xfrm>
            <a:off x="4896707" y="1706449"/>
            <a:ext cx="895364" cy="380998"/>
          </a:xfrm>
          <a:prstGeom prst="straightConnector1">
            <a:avLst/>
          </a:prstGeom>
          <a:ln w="127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CDDB64A-05B8-4CEC-BE4E-DC16B97CC9F5}"/>
              </a:ext>
            </a:extLst>
          </p:cNvPr>
          <p:cNvCxnSpPr>
            <a:cxnSpLocks/>
          </p:cNvCxnSpPr>
          <p:nvPr/>
        </p:nvCxnSpPr>
        <p:spPr>
          <a:xfrm>
            <a:off x="4896708" y="1713635"/>
            <a:ext cx="895363" cy="748234"/>
          </a:xfrm>
          <a:prstGeom prst="straightConnector1">
            <a:avLst/>
          </a:prstGeom>
          <a:ln w="127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Arrow: Left 24">
            <a:extLst>
              <a:ext uri="{FF2B5EF4-FFF2-40B4-BE49-F238E27FC236}">
                <a16:creationId xmlns:a16="http://schemas.microsoft.com/office/drawing/2014/main" id="{FE0010D1-97F0-4263-A4A9-1A4F2C164DA9}"/>
              </a:ext>
            </a:extLst>
          </p:cNvPr>
          <p:cNvSpPr/>
          <p:nvPr/>
        </p:nvSpPr>
        <p:spPr>
          <a:xfrm>
            <a:off x="10134600" y="554546"/>
            <a:ext cx="1723285" cy="480053"/>
          </a:xfrm>
          <a:prstGeom prst="leftArrow">
            <a:avLst>
              <a:gd name="adj1" fmla="val 100000"/>
              <a:gd name="adj2"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Current focus</a:t>
            </a:r>
            <a:endParaRPr lang="en-SG" sz="1600" dirty="0"/>
          </a:p>
        </p:txBody>
      </p:sp>
      <p:sp>
        <p:nvSpPr>
          <p:cNvPr id="28" name="Arrow: Left 27">
            <a:extLst>
              <a:ext uri="{FF2B5EF4-FFF2-40B4-BE49-F238E27FC236}">
                <a16:creationId xmlns:a16="http://schemas.microsoft.com/office/drawing/2014/main" id="{1CDDE2E9-CA4E-476C-8FE7-EDA5AE77448B}"/>
              </a:ext>
            </a:extLst>
          </p:cNvPr>
          <p:cNvSpPr/>
          <p:nvPr/>
        </p:nvSpPr>
        <p:spPr>
          <a:xfrm>
            <a:off x="10134600" y="1326274"/>
            <a:ext cx="1723285" cy="480053"/>
          </a:xfrm>
          <a:prstGeom prst="leftArrow">
            <a:avLst>
              <a:gd name="adj1" fmla="val 100000"/>
              <a:gd name="adj2"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Later in the </a:t>
            </a:r>
            <a:r>
              <a:rPr lang="en-US" sz="1600" dirty="0" err="1"/>
              <a:t>tP</a:t>
            </a:r>
            <a:endParaRPr lang="en-SG" sz="1600" dirty="0"/>
          </a:p>
        </p:txBody>
      </p:sp>
      <p:sp>
        <p:nvSpPr>
          <p:cNvPr id="26" name="Rectangle 4">
            <a:extLst>
              <a:ext uri="{FF2B5EF4-FFF2-40B4-BE49-F238E27FC236}">
                <a16:creationId xmlns:a16="http://schemas.microsoft.com/office/drawing/2014/main" id="{02DF31C6-8B70-40FB-8D0F-1E2141D9F1CA}"/>
              </a:ext>
            </a:extLst>
          </p:cNvPr>
          <p:cNvSpPr/>
          <p:nvPr/>
        </p:nvSpPr>
        <p:spPr>
          <a:xfrm>
            <a:off x="7300697" y="4106617"/>
            <a:ext cx="2300502" cy="523220"/>
          </a:xfrm>
          <a:prstGeom prst="rect">
            <a:avLst/>
          </a:prstGeom>
        </p:spPr>
        <p:txBody>
          <a:bodyPr wrap="none">
            <a:spAutoFit/>
          </a:bodyPr>
          <a:lstStyle/>
          <a:p>
            <a:r>
              <a:rPr lang="en-US" sz="2800" dirty="0">
                <a:solidFill>
                  <a:schemeClr val="bg1">
                    <a:lumMod val="65000"/>
                  </a:schemeClr>
                </a:solidFill>
              </a:rPr>
              <a:t>→</a:t>
            </a:r>
            <a:r>
              <a:rPr lang="en-US" sz="2800" dirty="0">
                <a:solidFill>
                  <a:schemeClr val="bg1"/>
                </a:solidFill>
              </a:rPr>
              <a:t> </a:t>
            </a:r>
            <a:r>
              <a:rPr lang="en-US" sz="2800" dirty="0">
                <a:solidFill>
                  <a:schemeClr val="bg1">
                    <a:lumMod val="65000"/>
                  </a:schemeClr>
                </a:solidFill>
              </a:rPr>
              <a:t>Understand</a:t>
            </a:r>
          </a:p>
        </p:txBody>
      </p:sp>
      <p:pic>
        <p:nvPicPr>
          <p:cNvPr id="29" name="tick-no circle" descr="http://www.clker.com/cliparts/j/p/l/D/8/K/green-tick-md.png">
            <a:extLst>
              <a:ext uri="{FF2B5EF4-FFF2-40B4-BE49-F238E27FC236}">
                <a16:creationId xmlns:a16="http://schemas.microsoft.com/office/drawing/2014/main" id="{C60ED37B-3C14-4D06-83C4-C36FE9E6B243}"/>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9662896" y="4056922"/>
            <a:ext cx="457200" cy="476450"/>
          </a:xfrm>
          <a:prstGeom prst="rect">
            <a:avLst/>
          </a:prstGeom>
          <a:noFill/>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E84829AA-7074-94D2-263D-3A1ACF286E3D}"/>
                  </a:ext>
                </a:extLst>
              </p14:cNvPr>
              <p14:cNvContentPartPr/>
              <p14:nvPr/>
            </p14:nvContentPartPr>
            <p14:xfrm>
              <a:off x="2895480" y="1117440"/>
              <a:ext cx="959400" cy="1164600"/>
            </p14:xfrm>
          </p:contentPart>
        </mc:Choice>
        <mc:Fallback>
          <p:pic>
            <p:nvPicPr>
              <p:cNvPr id="3" name="Ink 2">
                <a:extLst>
                  <a:ext uri="{FF2B5EF4-FFF2-40B4-BE49-F238E27FC236}">
                    <a16:creationId xmlns:a16="http://schemas.microsoft.com/office/drawing/2014/main" id="{E84829AA-7074-94D2-263D-3A1ACF286E3D}"/>
                  </a:ext>
                </a:extLst>
              </p:cNvPr>
              <p:cNvPicPr/>
              <p:nvPr/>
            </p:nvPicPr>
            <p:blipFill>
              <a:blip r:embed="rId6"/>
              <a:stretch>
                <a:fillRect/>
              </a:stretch>
            </p:blipFill>
            <p:spPr>
              <a:xfrm>
                <a:off x="2886120" y="1108080"/>
                <a:ext cx="978120" cy="1183320"/>
              </a:xfrm>
              <a:prstGeom prst="rect">
                <a:avLst/>
              </a:prstGeom>
            </p:spPr>
          </p:pic>
        </mc:Fallback>
      </mc:AlternateContent>
    </p:spTree>
    <p:extLst>
      <p:ext uri="{BB962C8B-B14F-4D97-AF65-F5344CB8AC3E}">
        <p14:creationId xmlns:p14="http://schemas.microsoft.com/office/powerpoint/2010/main" val="3008230671"/>
      </p:ext>
    </p:extLst>
  </p:cSld>
  <p:clrMapOvr>
    <a:masterClrMapping/>
  </p:clrMapOvr>
  <mc:AlternateContent xmlns:mc="http://schemas.openxmlformats.org/markup-compatibility/2006" xmlns:p14="http://schemas.microsoft.com/office/powerpoint/2010/main">
    <mc:Choice Requires="p14">
      <p:transition spd="med" p14:dur="700">
        <p:fade/>
        <p:sndAc>
          <p:stSnd>
            <p:snd r:embed="rId3" name="cashreg.wav"/>
          </p:stSnd>
        </p:sndAc>
      </p:transition>
    </mc:Choice>
    <mc:Fallback xmlns="">
      <p:transition spd="med">
        <p:fade/>
        <p:sndAc>
          <p:stSnd>
            <p:snd r:embed="rId7" name="cashre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1)">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right)">
                                      <p:cBhvr>
                                        <p:cTn id="33" dur="500"/>
                                        <p:tgtEl>
                                          <p:spTgt spid="25"/>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right)">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P spid="25"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2057400"/>
            <a:ext cx="4267200" cy="2133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ular Callout 3"/>
          <p:cNvSpPr/>
          <p:nvPr/>
        </p:nvSpPr>
        <p:spPr>
          <a:xfrm>
            <a:off x="1828800" y="4572000"/>
            <a:ext cx="4267200" cy="2133600"/>
          </a:xfrm>
          <a:prstGeom prst="wedgeRectCallout">
            <a:avLst>
              <a:gd name="adj1" fmla="val -17923"/>
              <a:gd name="adj2" fmla="val -68698"/>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t>This week’s quiz has 2 parts.</a:t>
            </a:r>
          </a:p>
          <a:p>
            <a:pPr marL="285750" indent="-285750">
              <a:buFont typeface="Arial" panose="020B0604020202020204" pitchFamily="34" charset="0"/>
              <a:buChar char="•"/>
            </a:pPr>
            <a:r>
              <a:rPr lang="en-US" b="1" dirty="0"/>
              <a:t>Part 1</a:t>
            </a:r>
            <a:r>
              <a:rPr lang="en-US" dirty="0"/>
              <a:t>:</a:t>
            </a:r>
          </a:p>
          <a:p>
            <a:pPr marL="742950" lvl="1" indent="-285750">
              <a:buFont typeface="Arial" panose="020B0604020202020204" pitchFamily="34" charset="0"/>
              <a:buChar char="•"/>
            </a:pPr>
            <a:r>
              <a:rPr lang="en-US" dirty="0"/>
              <a:t>Covers these topics but from a </a:t>
            </a:r>
            <a:r>
              <a:rPr lang="en-US" strike="sngStrike" dirty="0"/>
              <a:t>interpreting</a:t>
            </a:r>
            <a:r>
              <a:rPr lang="en-US" dirty="0"/>
              <a:t>/</a:t>
            </a:r>
            <a:r>
              <a:rPr lang="en-US" dirty="0">
                <a:solidFill>
                  <a:srgbClr val="FFFF00"/>
                </a:solidFill>
              </a:rPr>
              <a:t>drawing perspective</a:t>
            </a:r>
            <a:r>
              <a:rPr lang="en-US" dirty="0"/>
              <a:t>.</a:t>
            </a:r>
          </a:p>
          <a:p>
            <a:pPr marL="742950" lvl="1" indent="-285750">
              <a:buFont typeface="Arial" panose="020B0604020202020204" pitchFamily="34" charset="0"/>
              <a:buChar char="•"/>
            </a:pPr>
            <a:r>
              <a:rPr lang="en-US" dirty="0">
                <a:solidFill>
                  <a:srgbClr val="FFFF00"/>
                </a:solidFill>
              </a:rPr>
              <a:t>Can see the answer immediately</a:t>
            </a:r>
            <a:r>
              <a:rPr lang="en-US" dirty="0"/>
              <a:t> </a:t>
            </a:r>
            <a:br>
              <a:rPr lang="en-US" dirty="0"/>
            </a:br>
            <a:r>
              <a:rPr lang="en-US" dirty="0"/>
              <a:t>after submitting.</a:t>
            </a:r>
          </a:p>
          <a:p>
            <a:pPr marL="742950" lvl="1" indent="-285750">
              <a:buFont typeface="Arial" panose="020B0604020202020204" pitchFamily="34" charset="0"/>
              <a:buChar char="•"/>
            </a:pPr>
            <a:r>
              <a:rPr lang="en-US" dirty="0"/>
              <a:t>Do this part before the tutorial.</a:t>
            </a:r>
          </a:p>
        </p:txBody>
      </p:sp>
    </p:spTree>
    <p:extLst>
      <p:ext uri="{BB962C8B-B14F-4D97-AF65-F5344CB8AC3E}">
        <p14:creationId xmlns:p14="http://schemas.microsoft.com/office/powerpoint/2010/main" val="2642679175"/>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24000" y="1066800"/>
            <a:ext cx="9350245" cy="5791200"/>
          </a:xfrm>
          <a:prstGeom prst="rect">
            <a:avLst/>
          </a:prstGeom>
        </p:spPr>
      </p:pic>
      <p:sp>
        <p:nvSpPr>
          <p:cNvPr id="4" name="Rectangular Callout 1"/>
          <p:cNvSpPr/>
          <p:nvPr/>
        </p:nvSpPr>
        <p:spPr>
          <a:xfrm>
            <a:off x="4038600" y="357091"/>
            <a:ext cx="2819400" cy="709709"/>
          </a:xfrm>
          <a:prstGeom prst="wedgeRectCallout">
            <a:avLst>
              <a:gd name="adj1" fmla="val -23364"/>
              <a:gd name="adj2" fmla="val 78712"/>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Watch </a:t>
            </a:r>
            <a:r>
              <a:rPr lang="en-US" i="1" dirty="0">
                <a:solidFill>
                  <a:srgbClr val="FFFF00"/>
                </a:solidFill>
              </a:rPr>
              <a:t>some</a:t>
            </a:r>
            <a:r>
              <a:rPr lang="en-US" dirty="0">
                <a:solidFill>
                  <a:schemeClr val="bg1"/>
                </a:solidFill>
              </a:rPr>
              <a:t> if not all</a:t>
            </a:r>
            <a:br>
              <a:rPr lang="en-US" dirty="0">
                <a:solidFill>
                  <a:schemeClr val="bg1"/>
                </a:solidFill>
              </a:rPr>
            </a:br>
            <a:r>
              <a:rPr lang="en-US" dirty="0">
                <a:solidFill>
                  <a:schemeClr val="bg1"/>
                </a:solidFill>
              </a:rPr>
              <a:t>(ideally, before the tutorial)</a:t>
            </a:r>
          </a:p>
        </p:txBody>
      </p:sp>
    </p:spTree>
    <p:extLst>
      <p:ext uri="{BB962C8B-B14F-4D97-AF65-F5344CB8AC3E}">
        <p14:creationId xmlns:p14="http://schemas.microsoft.com/office/powerpoint/2010/main" val="217499512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121"/>
          <a:stretch/>
        </p:blipFill>
        <p:spPr>
          <a:xfrm>
            <a:off x="2098964" y="1066800"/>
            <a:ext cx="8115512" cy="6722106"/>
          </a:xfrm>
          <a:prstGeom prst="rect">
            <a:avLst/>
          </a:prstGeom>
        </p:spPr>
      </p:pic>
      <p:pic>
        <p:nvPicPr>
          <p:cNvPr id="3" name="Picture 2"/>
          <p:cNvPicPr>
            <a:picLocks noChangeAspect="1"/>
          </p:cNvPicPr>
          <p:nvPr/>
        </p:nvPicPr>
        <p:blipFill>
          <a:blip r:embed="rId4"/>
          <a:stretch>
            <a:fillRect/>
          </a:stretch>
        </p:blipFill>
        <p:spPr>
          <a:xfrm>
            <a:off x="2133600" y="76200"/>
            <a:ext cx="7005140" cy="849108"/>
          </a:xfrm>
          <a:prstGeom prst="rect">
            <a:avLst/>
          </a:prstGeom>
        </p:spPr>
      </p:pic>
    </p:spTree>
    <p:extLst>
      <p:ext uri="{BB962C8B-B14F-4D97-AF65-F5344CB8AC3E}">
        <p14:creationId xmlns:p14="http://schemas.microsoft.com/office/powerpoint/2010/main" val="1751009770"/>
      </p:ext>
    </p:extLst>
  </p:cSld>
  <p:clrMapOvr>
    <a:masterClrMapping/>
  </p:clrMapOvr>
  <mc:AlternateContent xmlns:mc="http://schemas.openxmlformats.org/markup-compatibility/2006" xmlns:p14="http://schemas.microsoft.com/office/powerpoint/2010/main">
    <mc:Choice Requires="p14">
      <p:transition>
        <p14:shred/>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0" y="1676400"/>
            <a:ext cx="4419600" cy="8382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0" y="2512424"/>
            <a:ext cx="4419600" cy="6096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ular Callout 3"/>
          <p:cNvSpPr/>
          <p:nvPr/>
        </p:nvSpPr>
        <p:spPr>
          <a:xfrm>
            <a:off x="7696200" y="1321526"/>
            <a:ext cx="2590800" cy="609600"/>
          </a:xfrm>
          <a:prstGeom prst="wedgeRectCallout">
            <a:avLst>
              <a:gd name="adj1" fmla="val -19235"/>
              <a:gd name="adj2" fmla="val 91275"/>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Has 2 parts. Do part 1 before the </a:t>
            </a:r>
            <a:r>
              <a:rPr lang="en-US" dirty="0" err="1"/>
              <a:t>tutoral</a:t>
            </a:r>
            <a:endParaRPr lang="en-US" dirty="0"/>
          </a:p>
        </p:txBody>
      </p:sp>
      <p:sp>
        <p:nvSpPr>
          <p:cNvPr id="8" name="Rectangle 7">
            <a:extLst>
              <a:ext uri="{FF2B5EF4-FFF2-40B4-BE49-F238E27FC236}">
                <a16:creationId xmlns:a16="http://schemas.microsoft.com/office/drawing/2014/main" id="{DD0AAD06-3167-4942-B45D-71282B3943AF}"/>
              </a:ext>
            </a:extLst>
          </p:cNvPr>
          <p:cNvSpPr/>
          <p:nvPr/>
        </p:nvSpPr>
        <p:spPr>
          <a:xfrm>
            <a:off x="6096000" y="3093722"/>
            <a:ext cx="4419600" cy="86432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60D5AC1-75E0-43F0-BB00-EA2B01339F4E}"/>
              </a:ext>
            </a:extLst>
          </p:cNvPr>
          <p:cNvSpPr/>
          <p:nvPr/>
        </p:nvSpPr>
        <p:spPr>
          <a:xfrm>
            <a:off x="6096000" y="3958048"/>
            <a:ext cx="4419600" cy="4615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891926"/>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5" grpId="1" animBg="1"/>
      <p:bldP spid="7" grpId="0" animBg="1"/>
      <p:bldP spid="8" grpId="0" animBg="1"/>
      <p:bldP spid="8" grpId="1"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39748" name="Picture 4" descr="http://www.ms-starship.com/media/images/turtle-hatchling-38NK204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851" r="9091"/>
          <a:stretch/>
        </p:blipFill>
        <p:spPr bwMode="auto">
          <a:xfrm>
            <a:off x="1600200" y="838200"/>
            <a:ext cx="8490520" cy="6236866"/>
          </a:xfrm>
          <a:prstGeom prst="rect">
            <a:avLst/>
          </a:prstGeom>
          <a:noFill/>
        </p:spPr>
      </p:pic>
      <p:sp>
        <p:nvSpPr>
          <p:cNvPr id="2" name="TextBox 1">
            <a:extLst>
              <a:ext uri="{FF2B5EF4-FFF2-40B4-BE49-F238E27FC236}">
                <a16:creationId xmlns:a16="http://schemas.microsoft.com/office/drawing/2014/main" id="{C577E330-91F9-4E61-9D42-FA3CC2A04452}"/>
              </a:ext>
            </a:extLst>
          </p:cNvPr>
          <p:cNvSpPr txBox="1"/>
          <p:nvPr/>
        </p:nvSpPr>
        <p:spPr>
          <a:xfrm>
            <a:off x="1574074" y="152400"/>
            <a:ext cx="6858000" cy="461665"/>
          </a:xfrm>
          <a:prstGeom prst="rect">
            <a:avLst/>
          </a:prstGeom>
          <a:noFill/>
        </p:spPr>
        <p:txBody>
          <a:bodyPr wrap="square" rtlCol="0">
            <a:spAutoFit/>
          </a:bodyPr>
          <a:lstStyle/>
          <a:p>
            <a:r>
              <a:rPr lang="en-US" sz="2400" dirty="0">
                <a:solidFill>
                  <a:schemeClr val="bg1"/>
                </a:solidFill>
              </a:rPr>
              <a:t>Your </a:t>
            </a:r>
            <a:r>
              <a:rPr lang="en-US" sz="2400" dirty="0" err="1">
                <a:solidFill>
                  <a:schemeClr val="bg1"/>
                </a:solidFill>
              </a:rPr>
              <a:t>tP</a:t>
            </a:r>
            <a:r>
              <a:rPr lang="en-US" sz="2400" dirty="0">
                <a:solidFill>
                  <a:schemeClr val="bg1"/>
                </a:solidFill>
              </a:rPr>
              <a:t>, at the end of the semester …</a:t>
            </a:r>
            <a:endParaRPr lang="en-SG" sz="2400" dirty="0">
              <a:solidFill>
                <a:schemeClr val="bg1"/>
              </a:solidFill>
            </a:endParaRPr>
          </a:p>
        </p:txBody>
      </p:sp>
    </p:spTree>
    <p:extLst>
      <p:ext uri="{BB962C8B-B14F-4D97-AF65-F5344CB8AC3E}">
        <p14:creationId xmlns:p14="http://schemas.microsoft.com/office/powerpoint/2010/main" val="3562103698"/>
      </p:ext>
    </p:extLst>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175C4E9-4407-433A-B53D-B90EEFFD5593}"/>
              </a:ext>
            </a:extLst>
          </p:cNvPr>
          <p:cNvSpPr txBox="1"/>
          <p:nvPr/>
        </p:nvSpPr>
        <p:spPr>
          <a:xfrm>
            <a:off x="462225" y="626363"/>
            <a:ext cx="271305" cy="461665"/>
          </a:xfrm>
          <a:prstGeom prst="rect">
            <a:avLst/>
          </a:prstGeom>
          <a:noFill/>
        </p:spPr>
        <p:txBody>
          <a:bodyPr wrap="square" rtlCol="0">
            <a:spAutoFit/>
          </a:bodyPr>
          <a:lstStyle/>
          <a:p>
            <a:r>
              <a:rPr lang="en-US" sz="2400" b="1" dirty="0">
                <a:solidFill>
                  <a:srgbClr val="FF0000"/>
                </a:solidFill>
              </a:rPr>
              <a:t>1</a:t>
            </a:r>
            <a:endParaRPr lang="en-SG" sz="2400" b="1" dirty="0">
              <a:solidFill>
                <a:srgbClr val="FF0000"/>
              </a:solidFill>
            </a:endParaRPr>
          </a:p>
        </p:txBody>
      </p:sp>
      <p:sp>
        <p:nvSpPr>
          <p:cNvPr id="9" name="Rectangle: Rounded Corners 8">
            <a:extLst>
              <a:ext uri="{FF2B5EF4-FFF2-40B4-BE49-F238E27FC236}">
                <a16:creationId xmlns:a16="http://schemas.microsoft.com/office/drawing/2014/main" id="{998B266B-7F00-47C0-B36A-842BFC0AB663}"/>
              </a:ext>
            </a:extLst>
          </p:cNvPr>
          <p:cNvSpPr/>
          <p:nvPr/>
        </p:nvSpPr>
        <p:spPr>
          <a:xfrm>
            <a:off x="938375" y="128113"/>
            <a:ext cx="4624225" cy="455308"/>
          </a:xfrm>
          <a:prstGeom prst="roundRect">
            <a:avLst>
              <a:gd name="adj" fmla="val 4674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Canvas quiz for Week 8: </a:t>
            </a:r>
            <a:r>
              <a:rPr lang="en-US" sz="2400" b="1" dirty="0">
                <a:solidFill>
                  <a:srgbClr val="FFFF00"/>
                </a:solidFill>
              </a:rPr>
              <a:t>Part 1</a:t>
            </a:r>
            <a:r>
              <a:rPr lang="en-US" sz="2400" dirty="0">
                <a:solidFill>
                  <a:srgbClr val="FF0000"/>
                </a:solidFill>
              </a:rPr>
              <a:t> </a:t>
            </a:r>
            <a:endParaRPr lang="en-SG" sz="2400" dirty="0">
              <a:solidFill>
                <a:srgbClr val="FF0000"/>
              </a:solidFill>
            </a:endParaRPr>
          </a:p>
        </p:txBody>
      </p:sp>
      <p:sp>
        <p:nvSpPr>
          <p:cNvPr id="11" name="Rectangle 1">
            <a:extLst>
              <a:ext uri="{FF2B5EF4-FFF2-40B4-BE49-F238E27FC236}">
                <a16:creationId xmlns:a16="http://schemas.microsoft.com/office/drawing/2014/main" id="{C7DC8647-2B84-4EF1-A4AC-E6E38E6F1B8F}"/>
              </a:ext>
            </a:extLst>
          </p:cNvPr>
          <p:cNvSpPr/>
          <p:nvPr/>
        </p:nvSpPr>
        <p:spPr>
          <a:xfrm>
            <a:off x="962609" y="1029752"/>
            <a:ext cx="7529726" cy="575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600" b="1" dirty="0">
                <a:solidFill>
                  <a:schemeClr val="tx1"/>
                </a:solidFill>
              </a:rPr>
              <a:t>System</a:t>
            </a:r>
            <a:r>
              <a:rPr lang="en-SG" sz="1600" dirty="0">
                <a:solidFill>
                  <a:schemeClr val="tx1"/>
                </a:solidFill>
              </a:rPr>
              <a:t>: EZ-Link machine (those found at MRTs)</a:t>
            </a:r>
          </a:p>
          <a:p>
            <a:r>
              <a:rPr lang="en-SG" sz="1600" b="1" dirty="0">
                <a:solidFill>
                  <a:schemeClr val="tx1"/>
                </a:solidFill>
              </a:rPr>
              <a:t>Use case</a:t>
            </a:r>
            <a:r>
              <a:rPr lang="en-SG" sz="1600" dirty="0">
                <a:solidFill>
                  <a:schemeClr val="tx1"/>
                </a:solidFill>
              </a:rPr>
              <a:t>: UC2 top-up EZ-Link card</a:t>
            </a:r>
          </a:p>
          <a:p>
            <a:r>
              <a:rPr lang="en-SG" sz="1600" b="1" dirty="0">
                <a:solidFill>
                  <a:schemeClr val="tx1"/>
                </a:solidFill>
              </a:rPr>
              <a:t>Actor</a:t>
            </a:r>
            <a:r>
              <a:rPr lang="en-SG" sz="1600" dirty="0">
                <a:solidFill>
                  <a:schemeClr val="tx1"/>
                </a:solidFill>
              </a:rPr>
              <a:t>: EZ-Link card user</a:t>
            </a:r>
          </a:p>
          <a:p>
            <a:r>
              <a:rPr lang="en-SG" sz="1600" b="1" dirty="0">
                <a:solidFill>
                  <a:schemeClr val="tx1"/>
                </a:solidFill>
              </a:rPr>
              <a:t>Preconditions</a:t>
            </a:r>
            <a:r>
              <a:rPr lang="en-SG" sz="1600" dirty="0">
                <a:solidFill>
                  <a:schemeClr val="tx1"/>
                </a:solidFill>
              </a:rPr>
              <a:t>: All hardware in working order.</a:t>
            </a:r>
          </a:p>
          <a:p>
            <a:endParaRPr lang="en-SG" sz="1600" dirty="0">
              <a:solidFill>
                <a:schemeClr val="tx1"/>
              </a:solidFill>
            </a:endParaRPr>
          </a:p>
          <a:p>
            <a:r>
              <a:rPr lang="en-SG" sz="1600" dirty="0">
                <a:solidFill>
                  <a:schemeClr val="tx1"/>
                </a:solidFill>
              </a:rPr>
              <a:t>MSS:</a:t>
            </a:r>
          </a:p>
          <a:p>
            <a:pPr marL="342900" indent="-342900">
              <a:buFont typeface="+mj-lt"/>
              <a:buAutoNum type="arabicPeriod"/>
            </a:pPr>
            <a:r>
              <a:rPr lang="en-SG" sz="1600" dirty="0">
                <a:solidFill>
                  <a:schemeClr val="tx1"/>
                </a:solidFill>
              </a:rPr>
              <a:t>User places the card on the reader.</a:t>
            </a:r>
          </a:p>
          <a:p>
            <a:pPr marL="342900" indent="-342900">
              <a:buFont typeface="+mj-lt"/>
              <a:buAutoNum type="arabicPeriod"/>
            </a:pPr>
            <a:r>
              <a:rPr lang="en-SG" sz="1600" dirty="0">
                <a:solidFill>
                  <a:schemeClr val="tx1"/>
                </a:solidFill>
              </a:rPr>
              <a:t>System displays card details and prompts for desired action.</a:t>
            </a:r>
          </a:p>
          <a:p>
            <a:pPr marL="342900" indent="-342900">
              <a:buFont typeface="+mj-lt"/>
              <a:buAutoNum type="arabicPeriod"/>
            </a:pPr>
            <a:r>
              <a:rPr lang="en-SG" sz="1600" dirty="0">
                <a:solidFill>
                  <a:schemeClr val="tx1"/>
                </a:solidFill>
              </a:rPr>
              <a:t>User selects top-up.</a:t>
            </a:r>
          </a:p>
          <a:p>
            <a:pPr marL="342900" indent="-342900">
              <a:buFont typeface="+mj-lt"/>
              <a:buAutoNum type="arabicPeriod"/>
            </a:pPr>
            <a:r>
              <a:rPr lang="en-SG" sz="1600" dirty="0">
                <a:solidFill>
                  <a:schemeClr val="tx1"/>
                </a:solidFill>
              </a:rPr>
              <a:t>System requests for top-up details (amount, payment option, etc.).</a:t>
            </a:r>
          </a:p>
          <a:p>
            <a:pPr marL="342900" indent="-342900">
              <a:buFont typeface="+mj-lt"/>
              <a:buAutoNum type="arabicPeriod"/>
            </a:pPr>
            <a:r>
              <a:rPr lang="en-SG" sz="1600" dirty="0">
                <a:solidFill>
                  <a:schemeClr val="tx1"/>
                </a:solidFill>
              </a:rPr>
              <a:t>User enters details.</a:t>
            </a:r>
          </a:p>
          <a:p>
            <a:pPr marL="342900" indent="-342900">
              <a:buFont typeface="+mj-lt"/>
              <a:buAutoNum type="arabicPeriod"/>
            </a:pPr>
            <a:r>
              <a:rPr lang="en-SG" sz="1600" dirty="0">
                <a:solidFill>
                  <a:schemeClr val="tx1"/>
                </a:solidFill>
              </a:rPr>
              <a:t>System processes </a:t>
            </a:r>
            <a:r>
              <a:rPr lang="en-SG" sz="1600" u="sng" dirty="0">
                <a:solidFill>
                  <a:schemeClr val="tx1"/>
                </a:solidFill>
              </a:rPr>
              <a:t>cash payment (UC02)</a:t>
            </a:r>
            <a:r>
              <a:rPr lang="en-SG" sz="1600" dirty="0">
                <a:solidFill>
                  <a:schemeClr val="tx1"/>
                </a:solidFill>
              </a:rPr>
              <a:t> or </a:t>
            </a:r>
            <a:r>
              <a:rPr lang="en-SG" sz="1600" u="sng" dirty="0">
                <a:solidFill>
                  <a:schemeClr val="tx1"/>
                </a:solidFill>
              </a:rPr>
              <a:t>NETS payment (UC03)</a:t>
            </a:r>
            <a:r>
              <a:rPr lang="en-SG" sz="1600" dirty="0">
                <a:solidFill>
                  <a:schemeClr val="tx1"/>
                </a:solidFill>
              </a:rPr>
              <a:t>.</a:t>
            </a:r>
          </a:p>
          <a:p>
            <a:pPr marL="342900" indent="-342900">
              <a:buFont typeface="+mj-lt"/>
              <a:buAutoNum type="arabicPeriod"/>
            </a:pPr>
            <a:r>
              <a:rPr lang="en-SG" sz="1600" dirty="0">
                <a:solidFill>
                  <a:schemeClr val="tx1"/>
                </a:solidFill>
              </a:rPr>
              <a:t>System updates the card value and indicates transaction as completed.</a:t>
            </a:r>
          </a:p>
          <a:p>
            <a:pPr marL="342900" indent="-342900">
              <a:buFont typeface="+mj-lt"/>
              <a:buAutoNum type="arabicPeriod"/>
            </a:pPr>
            <a:r>
              <a:rPr lang="en-SG" sz="1600" dirty="0">
                <a:solidFill>
                  <a:schemeClr val="tx1"/>
                </a:solidFill>
              </a:rPr>
              <a:t>User removes the card.</a:t>
            </a:r>
          </a:p>
          <a:p>
            <a:r>
              <a:rPr lang="en-SG" sz="1600" dirty="0">
                <a:solidFill>
                  <a:schemeClr val="tx1"/>
                </a:solidFill>
              </a:rPr>
              <a:t>Use case ends.</a:t>
            </a:r>
          </a:p>
          <a:p>
            <a:endParaRPr lang="en-SG" sz="1600" dirty="0">
              <a:solidFill>
                <a:schemeClr val="tx1"/>
              </a:solidFill>
            </a:endParaRPr>
          </a:p>
          <a:p>
            <a:r>
              <a:rPr lang="en-SG" sz="1600" dirty="0">
                <a:solidFill>
                  <a:schemeClr val="tx1"/>
                </a:solidFill>
              </a:rPr>
              <a:t>Extensions:</a:t>
            </a:r>
          </a:p>
          <a:p>
            <a:r>
              <a:rPr lang="en-SG" sz="1600" dirty="0">
                <a:solidFill>
                  <a:schemeClr val="tx1"/>
                </a:solidFill>
              </a:rPr>
              <a:t>*a. User removed card.</a:t>
            </a:r>
          </a:p>
          <a:p>
            <a:r>
              <a:rPr lang="en-SG" sz="1600" dirty="0">
                <a:solidFill>
                  <a:schemeClr val="tx1"/>
                </a:solidFill>
              </a:rPr>
              <a:t> *a1. System indicates the transaction has been aborted.</a:t>
            </a:r>
          </a:p>
          <a:p>
            <a:r>
              <a:rPr lang="en-SG" sz="1600" dirty="0">
                <a:solidFill>
                  <a:schemeClr val="tx1"/>
                </a:solidFill>
              </a:rPr>
              <a:t>Use case ends.</a:t>
            </a:r>
          </a:p>
          <a:p>
            <a:br>
              <a:rPr lang="en-SG" sz="1600" dirty="0">
                <a:solidFill>
                  <a:schemeClr val="tx1"/>
                </a:solidFill>
              </a:rPr>
            </a:br>
            <a:endParaRPr lang="en-US" sz="1600" dirty="0">
              <a:solidFill>
                <a:schemeClr val="tx1"/>
              </a:solidFill>
            </a:endParaRPr>
          </a:p>
        </p:txBody>
      </p:sp>
      <p:sp useBgFill="1">
        <p:nvSpPr>
          <p:cNvPr id="12" name="Rectangle 2">
            <a:extLst>
              <a:ext uri="{FF2B5EF4-FFF2-40B4-BE49-F238E27FC236}">
                <a16:creationId xmlns:a16="http://schemas.microsoft.com/office/drawing/2014/main" id="{82F7C114-7BBE-4C5E-83EF-188EB2191BE6}"/>
              </a:ext>
            </a:extLst>
          </p:cNvPr>
          <p:cNvSpPr/>
          <p:nvPr/>
        </p:nvSpPr>
        <p:spPr>
          <a:xfrm>
            <a:off x="6659882" y="804158"/>
            <a:ext cx="5176575" cy="2631948"/>
          </a:xfrm>
          <a:prstGeom prst="roundRect">
            <a:avLst>
              <a:gd name="adj" fmla="val 10215"/>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marL="342900" indent="-342900" fontAlgn="base">
              <a:buFont typeface="+mj-lt"/>
              <a:buAutoNum type="alphaLcPeriod"/>
            </a:pPr>
            <a:r>
              <a:rPr lang="en-SG" dirty="0"/>
              <a:t>It does not consider ‘system crashes’ </a:t>
            </a:r>
          </a:p>
          <a:p>
            <a:pPr marL="342900" indent="-342900" fontAlgn="base">
              <a:buFont typeface="+mj-lt"/>
              <a:buAutoNum type="alphaLcPeriod"/>
            </a:pPr>
            <a:r>
              <a:rPr lang="en-SG" dirty="0"/>
              <a:t>It does not contain enough UI details.</a:t>
            </a:r>
          </a:p>
          <a:p>
            <a:pPr marL="342900" indent="-342900" fontAlgn="base">
              <a:buFont typeface="+mj-lt"/>
              <a:buAutoNum type="alphaLcPeriod"/>
            </a:pPr>
            <a:r>
              <a:rPr lang="en-SG" dirty="0"/>
              <a:t>The extension given is in fact an inclusion.</a:t>
            </a:r>
          </a:p>
          <a:p>
            <a:pPr marL="342900" indent="-342900" fontAlgn="base">
              <a:buFont typeface="+mj-lt"/>
              <a:buAutoNum type="alphaLcPeriod"/>
            </a:pPr>
            <a:r>
              <a:rPr lang="en-SG" dirty="0"/>
              <a:t>No post-conditions are given.</a:t>
            </a:r>
          </a:p>
          <a:p>
            <a:pPr marL="342900" indent="-342900" fontAlgn="base">
              <a:buFont typeface="+mj-lt"/>
              <a:buAutoNum type="alphaLcPeriod"/>
            </a:pPr>
            <a:r>
              <a:rPr lang="en-SG" dirty="0"/>
              <a:t>‘Use case ends’ is duplicated.</a:t>
            </a:r>
          </a:p>
          <a:p>
            <a:pPr marL="342900" indent="-342900" fontAlgn="base">
              <a:buFont typeface="+mj-lt"/>
              <a:buAutoNum type="alphaLcPeriod"/>
            </a:pPr>
            <a:endParaRPr lang="en-US" dirty="0"/>
          </a:p>
          <a:p>
            <a:pPr>
              <a:defRPr/>
            </a:pPr>
            <a:r>
              <a:rPr lang="en-US" dirty="0">
                <a:solidFill>
                  <a:srgbClr val="FFFF00"/>
                </a:solidFill>
              </a:rPr>
              <a:t>How many of the above are </a:t>
            </a:r>
            <a:br>
              <a:rPr lang="en-US" dirty="0">
                <a:solidFill>
                  <a:srgbClr val="FFFF00"/>
                </a:solidFill>
              </a:rPr>
            </a:br>
            <a:r>
              <a:rPr lang="en-US" dirty="0">
                <a:solidFill>
                  <a:srgbClr val="FFFF00"/>
                </a:solidFill>
              </a:rPr>
              <a:t>problems in the given use case?</a:t>
            </a:r>
            <a:endParaRPr lang="en-SG" dirty="0">
              <a:solidFill>
                <a:srgbClr val="FFFF00"/>
              </a:solidFill>
            </a:endParaRPr>
          </a:p>
          <a:p>
            <a:pPr>
              <a:defRPr/>
            </a:pPr>
            <a:r>
              <a:rPr lang="en-US" sz="2000" dirty="0">
                <a:solidFill>
                  <a:prstClr val="white"/>
                </a:solidFill>
              </a:rPr>
              <a:t>0   1   2   3   4   5</a:t>
            </a:r>
            <a:endParaRPr lang="en-US" sz="2300" dirty="0">
              <a:solidFill>
                <a:prstClr val="white"/>
              </a:solidFill>
            </a:endParaRPr>
          </a:p>
          <a:p>
            <a:pPr fontAlgn="base"/>
            <a:endParaRPr lang="en-SG" dirty="0"/>
          </a:p>
        </p:txBody>
      </p:sp>
      <p:sp>
        <p:nvSpPr>
          <p:cNvPr id="7" name="Rectangle 4">
            <a:extLst>
              <a:ext uri="{FF2B5EF4-FFF2-40B4-BE49-F238E27FC236}">
                <a16:creationId xmlns:a16="http://schemas.microsoft.com/office/drawing/2014/main" id="{74284E6D-9E2E-4EBC-B559-4BD7F16D06CD}"/>
              </a:ext>
            </a:extLst>
          </p:cNvPr>
          <p:cNvSpPr/>
          <p:nvPr/>
        </p:nvSpPr>
        <p:spPr>
          <a:xfrm>
            <a:off x="6813704" y="685800"/>
            <a:ext cx="4692495" cy="34395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a:extLst>
              <a:ext uri="{FF2B5EF4-FFF2-40B4-BE49-F238E27FC236}">
                <a16:creationId xmlns:a16="http://schemas.microsoft.com/office/drawing/2014/main" id="{F530048B-1945-4E04-BD96-08351FE7A52C}"/>
              </a:ext>
            </a:extLst>
          </p:cNvPr>
          <p:cNvSpPr/>
          <p:nvPr/>
        </p:nvSpPr>
        <p:spPr>
          <a:xfrm>
            <a:off x="6813704" y="1018035"/>
            <a:ext cx="4692495" cy="3022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4">
            <a:extLst>
              <a:ext uri="{FF2B5EF4-FFF2-40B4-BE49-F238E27FC236}">
                <a16:creationId xmlns:a16="http://schemas.microsoft.com/office/drawing/2014/main" id="{0860A7B6-B869-4752-A800-8C3E4C5CCCBC}"/>
              </a:ext>
            </a:extLst>
          </p:cNvPr>
          <p:cNvSpPr/>
          <p:nvPr/>
        </p:nvSpPr>
        <p:spPr>
          <a:xfrm>
            <a:off x="6813704" y="1295400"/>
            <a:ext cx="4692495" cy="3022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4">
            <a:extLst>
              <a:ext uri="{FF2B5EF4-FFF2-40B4-BE49-F238E27FC236}">
                <a16:creationId xmlns:a16="http://schemas.microsoft.com/office/drawing/2014/main" id="{61E10EB0-E158-4103-A117-8D5903B83132}"/>
              </a:ext>
            </a:extLst>
          </p:cNvPr>
          <p:cNvSpPr/>
          <p:nvPr/>
        </p:nvSpPr>
        <p:spPr>
          <a:xfrm>
            <a:off x="6813704" y="1532125"/>
            <a:ext cx="4692495" cy="3022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4">
            <a:extLst>
              <a:ext uri="{FF2B5EF4-FFF2-40B4-BE49-F238E27FC236}">
                <a16:creationId xmlns:a16="http://schemas.microsoft.com/office/drawing/2014/main" id="{102E577E-E6A3-45F0-8F98-EBCEB986128D}"/>
              </a:ext>
            </a:extLst>
          </p:cNvPr>
          <p:cNvSpPr/>
          <p:nvPr/>
        </p:nvSpPr>
        <p:spPr>
          <a:xfrm>
            <a:off x="6813704" y="1799330"/>
            <a:ext cx="4692495" cy="30221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4">
            <a:extLst>
              <a:ext uri="{FF2B5EF4-FFF2-40B4-BE49-F238E27FC236}">
                <a16:creationId xmlns:a16="http://schemas.microsoft.com/office/drawing/2014/main" id="{69E0B937-DFFD-46F7-B876-14932980357D}"/>
              </a:ext>
            </a:extLst>
          </p:cNvPr>
          <p:cNvSpPr/>
          <p:nvPr/>
        </p:nvSpPr>
        <p:spPr>
          <a:xfrm>
            <a:off x="8721414" y="3618552"/>
            <a:ext cx="3241986" cy="1867848"/>
          </a:xfrm>
          <a:prstGeom prst="rect">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FF00"/>
                </a:solidFill>
              </a:rPr>
              <a:t>Extensions: </a:t>
            </a:r>
            <a:r>
              <a:rPr lang="en-US" dirty="0">
                <a:solidFill>
                  <a:schemeClr val="bg1"/>
                </a:solidFill>
              </a:rPr>
              <a:t>alternative diversions from the current path.</a:t>
            </a:r>
          </a:p>
          <a:p>
            <a:endParaRPr lang="en-US" dirty="0">
              <a:solidFill>
                <a:schemeClr val="bg1"/>
              </a:solidFill>
            </a:endParaRPr>
          </a:p>
          <a:p>
            <a:r>
              <a:rPr lang="en-US" dirty="0">
                <a:solidFill>
                  <a:srgbClr val="FFFF00"/>
                </a:solidFill>
              </a:rPr>
              <a:t>Inclusions: </a:t>
            </a:r>
            <a:r>
              <a:rPr lang="en-US" dirty="0">
                <a:solidFill>
                  <a:schemeClr val="bg1"/>
                </a:solidFill>
              </a:rPr>
              <a:t>part of the current path, but details are elsewhere.</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F043143-383B-4C5F-BE4F-1F8C30F3F4A2}"/>
                  </a:ext>
                </a:extLst>
              </p14:cNvPr>
              <p14:cNvContentPartPr/>
              <p14:nvPr/>
            </p14:nvContentPartPr>
            <p14:xfrm>
              <a:off x="1066800" y="4767072"/>
              <a:ext cx="1219200" cy="360"/>
            </p14:xfrm>
          </p:contentPart>
        </mc:Choice>
        <mc:Fallback xmlns="">
          <p:pic>
            <p:nvPicPr>
              <p:cNvPr id="2" name="Ink 1">
                <a:extLst>
                  <a:ext uri="{FF2B5EF4-FFF2-40B4-BE49-F238E27FC236}">
                    <a16:creationId xmlns:a16="http://schemas.microsoft.com/office/drawing/2014/main" id="{DF043143-383B-4C5F-BE4F-1F8C30F3F4A2}"/>
                  </a:ext>
                </a:extLst>
              </p:cNvPr>
              <p:cNvPicPr/>
              <p:nvPr/>
            </p:nvPicPr>
            <p:blipFill>
              <a:blip r:embed="rId5"/>
              <a:stretch>
                <a:fillRect/>
              </a:stretch>
            </p:blipFill>
            <p:spPr>
              <a:xfrm>
                <a:off x="1050938" y="4703712"/>
                <a:ext cx="1250563"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AC8017E5-7DF4-48C3-B953-6B19BBA4E017}"/>
                  </a:ext>
                </a:extLst>
              </p14:cNvPr>
              <p14:cNvContentPartPr/>
              <p14:nvPr/>
            </p14:nvContentPartPr>
            <p14:xfrm>
              <a:off x="1057656" y="6019800"/>
              <a:ext cx="1219200" cy="360"/>
            </p14:xfrm>
          </p:contentPart>
        </mc:Choice>
        <mc:Fallback xmlns="">
          <p:pic>
            <p:nvPicPr>
              <p:cNvPr id="16" name="Ink 15">
                <a:extLst>
                  <a:ext uri="{FF2B5EF4-FFF2-40B4-BE49-F238E27FC236}">
                    <a16:creationId xmlns:a16="http://schemas.microsoft.com/office/drawing/2014/main" id="{AC8017E5-7DF4-48C3-B953-6B19BBA4E017}"/>
                  </a:ext>
                </a:extLst>
              </p:cNvPr>
              <p:cNvPicPr/>
              <p:nvPr/>
            </p:nvPicPr>
            <p:blipFill>
              <a:blip r:embed="rId5"/>
              <a:stretch>
                <a:fillRect/>
              </a:stretch>
            </p:blipFill>
            <p:spPr>
              <a:xfrm>
                <a:off x="1041794" y="5956440"/>
                <a:ext cx="1250563"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5FDBA009-7CE3-CEA8-D20A-B258A6BF6011}"/>
                  </a:ext>
                </a:extLst>
              </p14:cNvPr>
              <p14:cNvContentPartPr/>
              <p14:nvPr/>
            </p14:nvContentPartPr>
            <p14:xfrm>
              <a:off x="1231920" y="2800440"/>
              <a:ext cx="5950440" cy="3492720"/>
            </p14:xfrm>
          </p:contentPart>
        </mc:Choice>
        <mc:Fallback>
          <p:pic>
            <p:nvPicPr>
              <p:cNvPr id="3" name="Ink 2">
                <a:extLst>
                  <a:ext uri="{FF2B5EF4-FFF2-40B4-BE49-F238E27FC236}">
                    <a16:creationId xmlns:a16="http://schemas.microsoft.com/office/drawing/2014/main" id="{5FDBA009-7CE3-CEA8-D20A-B258A6BF6011}"/>
                  </a:ext>
                </a:extLst>
              </p:cNvPr>
              <p:cNvPicPr/>
              <p:nvPr/>
            </p:nvPicPr>
            <p:blipFill>
              <a:blip r:embed="rId8"/>
              <a:stretch>
                <a:fillRect/>
              </a:stretch>
            </p:blipFill>
            <p:spPr>
              <a:xfrm>
                <a:off x="1222560" y="2791080"/>
                <a:ext cx="5969160" cy="3511440"/>
              </a:xfrm>
              <a:prstGeom prst="rect">
                <a:avLst/>
              </a:prstGeom>
            </p:spPr>
          </p:pic>
        </mc:Fallback>
      </mc:AlternateContent>
    </p:spTree>
    <p:extLst>
      <p:ext uri="{BB962C8B-B14F-4D97-AF65-F5344CB8AC3E}">
        <p14:creationId xmlns:p14="http://schemas.microsoft.com/office/powerpoint/2010/main" val="107794863"/>
      </p:ext>
    </p:extLst>
  </p:cSld>
  <p:clrMapOvr>
    <a:masterClrMapping/>
  </p:clrMapOvr>
  <mc:AlternateContent xmlns:mc="http://schemas.openxmlformats.org/markup-compatibility/2006" xmlns:p14="http://schemas.microsoft.com/office/powerpoint/2010/main">
    <mc:Choice Requires="p14">
      <p:transition spd="med" p14:dur="700">
        <p:fade/>
        <p:sndAc>
          <p:stSnd>
            <p:snd r:embed="rId3" name="cashreg.wav"/>
          </p:stSnd>
        </p:sndAc>
      </p:transition>
    </mc:Choice>
    <mc:Fallback xmlns="">
      <p:transition spd="med">
        <p:fade/>
        <p:sndAc>
          <p:stSnd>
            <p:snd r:embed="rId9" name="cashre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par>
                                <p:cTn id="52" presetID="22" presetClass="entr" presetSubtype="8" fill="hold"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left)">
                                      <p:cBhvr>
                                        <p:cTn id="54" dur="500"/>
                                        <p:tgtEl>
                                          <p:spTgt spid="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14"/>
                                        </p:tgtEl>
                                      </p:cBhvr>
                                    </p:animEffect>
                                    <p:set>
                                      <p:cBhvr>
                                        <p:cTn id="59"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0" grpId="0" animBg="1"/>
      <p:bldP spid="10" grpId="1" animBg="1"/>
      <p:bldP spid="13" grpId="0" animBg="1"/>
      <p:bldP spid="13" grpId="1" animBg="1"/>
      <p:bldP spid="14" grpId="0" animBg="1"/>
      <p:bldP spid="14" grpId="1"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98114" name="Picture 2" descr="http://ocean.si.edu/sites/default/files/imagecache/750xX/photos/JasonBradley_.Turtle.Hatchling.jpg"/>
          <p:cNvPicPr>
            <a:picLocks noChangeAspect="1" noChangeArrowheads="1"/>
          </p:cNvPicPr>
          <p:nvPr/>
        </p:nvPicPr>
        <p:blipFill>
          <a:blip r:embed="rId3" cstate="print">
            <a:extLst>
              <a:ext uri="{28A0092B-C50C-407E-A947-70E740481C1C}">
                <a14:useLocalDpi xmlns:a14="http://schemas.microsoft.com/office/drawing/2010/main" val="0"/>
              </a:ext>
            </a:extLst>
          </a:blip>
          <a:srcRect r="13352" b="-20296"/>
          <a:stretch>
            <a:fillRect/>
          </a:stretch>
        </p:blipFill>
        <p:spPr bwMode="auto">
          <a:xfrm>
            <a:off x="1524000" y="-31785"/>
            <a:ext cx="9144000" cy="8429337"/>
          </a:xfrm>
          <a:prstGeom prst="rect">
            <a:avLst/>
          </a:prstGeom>
          <a:noFill/>
        </p:spPr>
      </p:pic>
    </p:spTree>
    <p:extLst>
      <p:ext uri="{BB962C8B-B14F-4D97-AF65-F5344CB8AC3E}">
        <p14:creationId xmlns:p14="http://schemas.microsoft.com/office/powerpoint/2010/main" val="177333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99138" name="Picture 2" descr="http://www.publicdomainpictures.net/pictures/8000/velka/seagulls-perched-on-posts-23441279547842M86R.jpg"/>
          <p:cNvPicPr>
            <a:picLocks noChangeAspect="1" noChangeArrowheads="1"/>
          </p:cNvPicPr>
          <p:nvPr/>
        </p:nvPicPr>
        <p:blipFill>
          <a:blip r:embed="rId3" cstate="print">
            <a:extLst>
              <a:ext uri="{28A0092B-C50C-407E-A947-70E740481C1C}">
                <a14:useLocalDpi xmlns:a14="http://schemas.microsoft.com/office/drawing/2010/main" val="0"/>
              </a:ext>
            </a:extLst>
          </a:blip>
          <a:srcRect l="11812" t="3241" r="20267" b="28838"/>
          <a:stretch>
            <a:fillRect/>
          </a:stretch>
        </p:blipFill>
        <p:spPr bwMode="auto">
          <a:xfrm flipH="1">
            <a:off x="1524000" y="-54000"/>
            <a:ext cx="9144000" cy="6912000"/>
          </a:xfrm>
          <a:prstGeom prst="rect">
            <a:avLst/>
          </a:prstGeom>
          <a:noFill/>
        </p:spPr>
      </p:pic>
      <p:sp>
        <p:nvSpPr>
          <p:cNvPr id="5" name="Rectangular Callout 1"/>
          <p:cNvSpPr/>
          <p:nvPr/>
        </p:nvSpPr>
        <p:spPr>
          <a:xfrm>
            <a:off x="2743200" y="533400"/>
            <a:ext cx="6553200" cy="838200"/>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The ability to write </a:t>
            </a:r>
            <a:r>
              <a:rPr lang="en-US" dirty="0">
                <a:solidFill>
                  <a:srgbClr val="FFFF00"/>
                </a:solidFill>
              </a:rPr>
              <a:t>code that can survive the harsh realities of the real world</a:t>
            </a:r>
            <a:r>
              <a:rPr lang="en-US" dirty="0">
                <a:solidFill>
                  <a:schemeClr val="bg1"/>
                </a:solidFill>
              </a:rPr>
              <a:t> is a very important outcome of this module.</a:t>
            </a:r>
          </a:p>
        </p:txBody>
      </p:sp>
    </p:spTree>
    <p:extLst>
      <p:ext uri="{BB962C8B-B14F-4D97-AF65-F5344CB8AC3E}">
        <p14:creationId xmlns:p14="http://schemas.microsoft.com/office/powerpoint/2010/main" val="817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p:cNvGrpSpPr/>
          <p:nvPr/>
        </p:nvGrpSpPr>
        <p:grpSpPr>
          <a:xfrm>
            <a:off x="2895600" y="202158"/>
            <a:ext cx="7467601" cy="5117422"/>
            <a:chOff x="1371599" y="202158"/>
            <a:chExt cx="7467601" cy="5117422"/>
          </a:xfrm>
        </p:grpSpPr>
        <p:sp>
          <p:nvSpPr>
            <p:cNvPr id="24" name="Rounded Rectangular Callout 15"/>
            <p:cNvSpPr/>
            <p:nvPr/>
          </p:nvSpPr>
          <p:spPr>
            <a:xfrm>
              <a:off x="1375803" y="281860"/>
              <a:ext cx="7463397" cy="365385"/>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Practical Exam: </a:t>
              </a:r>
              <a:r>
                <a:rPr lang="en-US" dirty="0"/>
                <a:t>                  4-5 peers testing your app</a:t>
              </a:r>
            </a:p>
          </p:txBody>
        </p:sp>
        <p:pic>
          <p:nvPicPr>
            <p:cNvPr id="1500162" name="Picture 2" descr="http://tau0.files.wordpress.com/2011/04/seagull_say_ahhh.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465" r="10618"/>
            <a:stretch/>
          </p:blipFill>
          <p:spPr bwMode="auto">
            <a:xfrm>
              <a:off x="1374206" y="611910"/>
              <a:ext cx="7464994" cy="4417290"/>
            </a:xfrm>
            <a:prstGeom prst="wedgeRectCallout">
              <a:avLst>
                <a:gd name="adj1" fmla="val 23535"/>
                <a:gd name="adj2" fmla="val 69375"/>
              </a:avLst>
            </a:prstGeom>
            <a:noFill/>
            <a:effectLst>
              <a:innerShdw blurRad="114300">
                <a:prstClr val="black"/>
              </a:innerShdw>
            </a:effectLst>
          </p:spPr>
        </p:pic>
        <p:pic>
          <p:nvPicPr>
            <p:cNvPr id="12" name="Picture 2" descr="http://tau0.files.wordpress.com/2011/04/seagull_say_ahhh.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8938" r="80444">
                          <a14:foregroundMark x1="52000" y1="67358" x2="55625" y2="69528"/>
                          <a14:foregroundMark x1="52875" y1="72075" x2="51063" y2="82453"/>
                          <a14:foregroundMark x1="44875" y1="22736" x2="44875" y2="24340"/>
                          <a14:foregroundMark x1="55563" y1="78396" x2="54688" y2="87736"/>
                          <a14:foregroundMark x1="46000" y1="62830" x2="52688" y2="69811"/>
                          <a14:foregroundMark x1="53875" y1="70660" x2="59813" y2="71132"/>
                          <a14:foregroundMark x1="59125" y1="72075" x2="66500" y2="69717"/>
                          <a14:foregroundMark x1="69875" y1="70094" x2="70500" y2="71132"/>
                          <a14:foregroundMark x1="76625" y1="68396" x2="79938" y2="69717"/>
                          <a14:backgroundMark x1="54063" y1="72642" x2="54250" y2="77075"/>
                          <a14:backgroundMark x1="49750" y1="69623" x2="51625" y2="70943"/>
                          <a14:backgroundMark x1="53250" y1="71698" x2="53938" y2="72642"/>
                        </a14:backgroundRemoval>
                      </a14:imgEffect>
                    </a14:imgLayer>
                  </a14:imgProps>
                </a:ext>
                <a:ext uri="{28A0092B-C50C-407E-A947-70E740481C1C}">
                  <a14:useLocalDpi xmlns:a14="http://schemas.microsoft.com/office/drawing/2010/main" val="0"/>
                </a:ext>
              </a:extLst>
            </a:blip>
            <a:srcRect l="39714" t="16612" r="30755" b="7675"/>
            <a:stretch/>
          </p:blipFill>
          <p:spPr bwMode="auto">
            <a:xfrm flipH="1">
              <a:off x="1371599" y="524002"/>
              <a:ext cx="2069210" cy="3514598"/>
            </a:xfrm>
            <a:prstGeom prst="rect">
              <a:avLst/>
            </a:prstGeom>
            <a:noFill/>
          </p:spPr>
        </p:pic>
        <p:pic>
          <p:nvPicPr>
            <p:cNvPr id="13" name="Picture 2" descr="http://tau0.files.wordpress.com/2011/04/seagull_say_ahhh.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8938" r="80444">
                          <a14:foregroundMark x1="52000" y1="67358" x2="55625" y2="69528"/>
                          <a14:foregroundMark x1="52875" y1="72075" x2="51063" y2="82453"/>
                          <a14:foregroundMark x1="44875" y1="22736" x2="44875" y2="24340"/>
                          <a14:foregroundMark x1="55563" y1="78396" x2="54688" y2="87736"/>
                          <a14:foregroundMark x1="46000" y1="62830" x2="52688" y2="69811"/>
                          <a14:foregroundMark x1="53875" y1="70660" x2="59813" y2="71132"/>
                          <a14:foregroundMark x1="59125" y1="72075" x2="66500" y2="69717"/>
                          <a14:foregroundMark x1="69875" y1="70094" x2="70500" y2="71132"/>
                          <a14:foregroundMark x1="76625" y1="68396" x2="79938" y2="69717"/>
                          <a14:backgroundMark x1="54063" y1="72642" x2="54250" y2="77075"/>
                          <a14:backgroundMark x1="49750" y1="69623" x2="51625" y2="70943"/>
                          <a14:backgroundMark x1="53250" y1="71698" x2="53938" y2="72642"/>
                        </a14:backgroundRemoval>
                      </a14:imgEffect>
                    </a14:imgLayer>
                  </a14:imgProps>
                </a:ext>
                <a:ext uri="{28A0092B-C50C-407E-A947-70E740481C1C}">
                  <a14:useLocalDpi xmlns:a14="http://schemas.microsoft.com/office/drawing/2010/main" val="0"/>
                </a:ext>
              </a:extLst>
            </a:blip>
            <a:srcRect l="39714" t="16612" r="19442" b="7675"/>
            <a:stretch/>
          </p:blipFill>
          <p:spPr bwMode="auto">
            <a:xfrm flipH="1">
              <a:off x="2354264" y="202158"/>
              <a:ext cx="2861887" cy="3514598"/>
            </a:xfrm>
            <a:prstGeom prst="rect">
              <a:avLst/>
            </a:prstGeom>
            <a:noFill/>
          </p:spPr>
        </p:pic>
        <p:pic>
          <p:nvPicPr>
            <p:cNvPr id="10" name="Picture 2" descr="http://tau0.files.wordpress.com/2011/04/seagull_say_ahhh.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8938" r="80444">
                          <a14:foregroundMark x1="52000" y1="67358" x2="55625" y2="69528"/>
                          <a14:foregroundMark x1="52875" y1="72075" x2="51063" y2="82453"/>
                          <a14:foregroundMark x1="44875" y1="22736" x2="44875" y2="24340"/>
                          <a14:foregroundMark x1="55563" y1="78396" x2="54688" y2="87736"/>
                          <a14:foregroundMark x1="46000" y1="62830" x2="52688" y2="69811"/>
                          <a14:foregroundMark x1="53875" y1="70660" x2="59813" y2="71132"/>
                          <a14:foregroundMark x1="59125" y1="72075" x2="66500" y2="69717"/>
                          <a14:foregroundMark x1="69875" y1="70094" x2="70500" y2="71132"/>
                          <a14:foregroundMark x1="76625" y1="68396" x2="79938" y2="69717"/>
                          <a14:backgroundMark x1="54063" y1="72642" x2="54250" y2="77075"/>
                          <a14:backgroundMark x1="49750" y1="69623" x2="51625" y2="70943"/>
                          <a14:backgroundMark x1="53250" y1="71698" x2="53938" y2="72642"/>
                        </a14:backgroundRemoval>
                      </a14:imgEffect>
                    </a14:imgLayer>
                  </a14:imgProps>
                </a:ext>
                <a:ext uri="{28A0092B-C50C-407E-A947-70E740481C1C}">
                  <a14:useLocalDpi xmlns:a14="http://schemas.microsoft.com/office/drawing/2010/main" val="0"/>
                </a:ext>
              </a:extLst>
            </a:blip>
            <a:srcRect l="39714" t="16612" r="19442" b="18585"/>
            <a:stretch/>
          </p:blipFill>
          <p:spPr bwMode="auto">
            <a:xfrm>
              <a:off x="2910041" y="1531483"/>
              <a:ext cx="3327619" cy="3497717"/>
            </a:xfrm>
            <a:prstGeom prst="rect">
              <a:avLst/>
            </a:prstGeom>
            <a:noFill/>
          </p:spPr>
        </p:pic>
        <p:pic>
          <p:nvPicPr>
            <p:cNvPr id="11" name="Picture 2" descr="http://tau0.files.wordpress.com/2011/04/seagull_say_ahhh.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8938" r="80444">
                          <a14:foregroundMark x1="52000" y1="67358" x2="55625" y2="69528"/>
                          <a14:foregroundMark x1="52875" y1="72075" x2="51063" y2="82453"/>
                          <a14:foregroundMark x1="44875" y1="22736" x2="44875" y2="24340"/>
                          <a14:foregroundMark x1="55563" y1="78396" x2="54688" y2="87736"/>
                          <a14:foregroundMark x1="46000" y1="62830" x2="52688" y2="69811"/>
                          <a14:foregroundMark x1="53875" y1="70660" x2="59813" y2="71132"/>
                          <a14:foregroundMark x1="59125" y1="72075" x2="66500" y2="69717"/>
                          <a14:foregroundMark x1="69875" y1="70094" x2="70500" y2="71132"/>
                          <a14:foregroundMark x1="76625" y1="68396" x2="79938" y2="69717"/>
                          <a14:backgroundMark x1="54063" y1="72642" x2="54250" y2="77075"/>
                          <a14:backgroundMark x1="49750" y1="69623" x2="51625" y2="70943"/>
                          <a14:backgroundMark x1="53250" y1="71698" x2="53938" y2="72642"/>
                        </a14:backgroundRemoval>
                      </a14:imgEffect>
                    </a14:imgLayer>
                  </a14:imgProps>
                </a:ext>
                <a:ext uri="{28A0092B-C50C-407E-A947-70E740481C1C}">
                  <a14:useLocalDpi xmlns:a14="http://schemas.microsoft.com/office/drawing/2010/main" val="0"/>
                </a:ext>
              </a:extLst>
            </a:blip>
            <a:srcRect l="39714" t="16612" r="40388" b="7675"/>
            <a:stretch/>
          </p:blipFill>
          <p:spPr bwMode="auto">
            <a:xfrm flipH="1">
              <a:off x="1388938" y="1192421"/>
              <a:ext cx="1637239" cy="4127159"/>
            </a:xfrm>
            <a:prstGeom prst="rect">
              <a:avLst/>
            </a:prstGeom>
            <a:noFill/>
          </p:spPr>
        </p:pic>
      </p:grpSp>
      <p:cxnSp>
        <p:nvCxnSpPr>
          <p:cNvPr id="15" name="Straight Connector 3"/>
          <p:cNvCxnSpPr/>
          <p:nvPr/>
        </p:nvCxnSpPr>
        <p:spPr>
          <a:xfrm>
            <a:off x="2971800" y="6096000"/>
            <a:ext cx="5867400" cy="0"/>
          </a:xfrm>
          <a:prstGeom prst="line">
            <a:avLst/>
          </a:prstGeom>
          <a:solidFill>
            <a:schemeClr val="bg1"/>
          </a:solidFill>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7"/>
          <p:cNvCxnSpPr/>
          <p:nvPr/>
        </p:nvCxnSpPr>
        <p:spPr>
          <a:xfrm>
            <a:off x="8305800" y="5943600"/>
            <a:ext cx="0" cy="304800"/>
          </a:xfrm>
          <a:prstGeom prst="line">
            <a:avLst/>
          </a:prstGeom>
          <a:solidFill>
            <a:schemeClr val="bg1"/>
          </a:solidFill>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02F838F-5B69-2759-1A14-C1D3EF52F0C6}"/>
              </a:ext>
            </a:extLst>
          </p:cNvPr>
          <p:cNvGrpSpPr/>
          <p:nvPr/>
        </p:nvGrpSpPr>
        <p:grpSpPr>
          <a:xfrm>
            <a:off x="2563676" y="5943600"/>
            <a:ext cx="816249" cy="856859"/>
            <a:chOff x="2563676" y="5943600"/>
            <a:chExt cx="816249" cy="856859"/>
          </a:xfrm>
        </p:grpSpPr>
        <p:cxnSp>
          <p:nvCxnSpPr>
            <p:cNvPr id="16" name="Straight Connector 4"/>
            <p:cNvCxnSpPr/>
            <p:nvPr/>
          </p:nvCxnSpPr>
          <p:spPr>
            <a:xfrm>
              <a:off x="2971800" y="5943600"/>
              <a:ext cx="0" cy="304800"/>
            </a:xfrm>
            <a:prstGeom prst="line">
              <a:avLst/>
            </a:prstGeom>
            <a:solidFill>
              <a:schemeClr val="bg1"/>
            </a:solidFill>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Rectangle 9"/>
            <p:cNvSpPr/>
            <p:nvPr/>
          </p:nvSpPr>
          <p:spPr>
            <a:xfrm>
              <a:off x="2563676" y="6277239"/>
              <a:ext cx="816249" cy="523220"/>
            </a:xfrm>
            <a:prstGeom prst="rect">
              <a:avLst/>
            </a:prstGeom>
            <a:noFill/>
            <a:ln>
              <a:noFill/>
            </a:ln>
          </p:spPr>
          <p:txBody>
            <a:bodyPr wrap="none">
              <a:spAutoFit/>
            </a:bodyPr>
            <a:lstStyle/>
            <a:p>
              <a:pPr>
                <a:defRPr/>
              </a:pPr>
              <a:r>
                <a:rPr lang="en-US" sz="2800" b="1" dirty="0">
                  <a:solidFill>
                    <a:schemeClr val="bg1">
                      <a:lumMod val="75000"/>
                    </a:schemeClr>
                  </a:solidFill>
                  <a:latin typeface="Calibri"/>
                </a:rPr>
                <a:t>v1.1</a:t>
              </a:r>
              <a:endParaRPr lang="en-SG" sz="2800" b="1" dirty="0">
                <a:solidFill>
                  <a:schemeClr val="bg1">
                    <a:lumMod val="75000"/>
                  </a:schemeClr>
                </a:solidFill>
                <a:latin typeface="Calibri"/>
              </a:endParaRPr>
            </a:p>
          </p:txBody>
        </p:sp>
      </p:grpSp>
      <p:grpSp>
        <p:nvGrpSpPr>
          <p:cNvPr id="7" name="Group 6">
            <a:extLst>
              <a:ext uri="{FF2B5EF4-FFF2-40B4-BE49-F238E27FC236}">
                <a16:creationId xmlns:a16="http://schemas.microsoft.com/office/drawing/2014/main" id="{A2A4AE66-5EB1-A188-08A4-EDFE3EC80519}"/>
              </a:ext>
            </a:extLst>
          </p:cNvPr>
          <p:cNvGrpSpPr/>
          <p:nvPr/>
        </p:nvGrpSpPr>
        <p:grpSpPr>
          <a:xfrm>
            <a:off x="4958606" y="5943600"/>
            <a:ext cx="816249" cy="850460"/>
            <a:chOff x="5051151" y="5943600"/>
            <a:chExt cx="816249" cy="850460"/>
          </a:xfrm>
        </p:grpSpPr>
        <p:cxnSp>
          <p:nvCxnSpPr>
            <p:cNvPr id="19" name="Straight Connector 8"/>
            <p:cNvCxnSpPr/>
            <p:nvPr/>
          </p:nvCxnSpPr>
          <p:spPr>
            <a:xfrm>
              <a:off x="5482807" y="5943600"/>
              <a:ext cx="0" cy="304800"/>
            </a:xfrm>
            <a:prstGeom prst="line">
              <a:avLst/>
            </a:prstGeom>
            <a:solidFill>
              <a:schemeClr val="bg1"/>
            </a:solidFill>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Rectangle 10"/>
            <p:cNvSpPr/>
            <p:nvPr/>
          </p:nvSpPr>
          <p:spPr>
            <a:xfrm>
              <a:off x="5051151" y="6270840"/>
              <a:ext cx="816249" cy="523220"/>
            </a:xfrm>
            <a:prstGeom prst="rect">
              <a:avLst/>
            </a:prstGeom>
            <a:noFill/>
            <a:ln>
              <a:noFill/>
            </a:ln>
          </p:spPr>
          <p:txBody>
            <a:bodyPr wrap="none">
              <a:spAutoFit/>
            </a:bodyPr>
            <a:lstStyle/>
            <a:p>
              <a:pPr>
                <a:defRPr/>
              </a:pPr>
              <a:r>
                <a:rPr lang="en-US" sz="2800" b="1" dirty="0">
                  <a:solidFill>
                    <a:schemeClr val="bg1">
                      <a:lumMod val="75000"/>
                    </a:schemeClr>
                  </a:solidFill>
                  <a:latin typeface="Calibri"/>
                </a:rPr>
                <a:t>v1.3</a:t>
              </a:r>
              <a:endParaRPr lang="en-SG" sz="2800" b="1" dirty="0">
                <a:solidFill>
                  <a:schemeClr val="bg1">
                    <a:lumMod val="75000"/>
                  </a:schemeClr>
                </a:solidFill>
                <a:latin typeface="Calibri"/>
              </a:endParaRPr>
            </a:p>
          </p:txBody>
        </p:sp>
      </p:grpSp>
      <p:sp>
        <p:nvSpPr>
          <p:cNvPr id="22" name="Rectangle 13"/>
          <p:cNvSpPr/>
          <p:nvPr/>
        </p:nvSpPr>
        <p:spPr>
          <a:xfrm>
            <a:off x="8175351" y="6248400"/>
            <a:ext cx="816249" cy="523220"/>
          </a:xfrm>
          <a:prstGeom prst="rect">
            <a:avLst/>
          </a:prstGeom>
          <a:noFill/>
          <a:ln>
            <a:noFill/>
          </a:ln>
        </p:spPr>
        <p:txBody>
          <a:bodyPr wrap="none">
            <a:spAutoFit/>
          </a:bodyPr>
          <a:lstStyle/>
          <a:p>
            <a:pPr>
              <a:defRPr/>
            </a:pPr>
            <a:r>
              <a:rPr lang="en-US" sz="2800" b="1" dirty="0">
                <a:solidFill>
                  <a:schemeClr val="bg1">
                    <a:lumMod val="75000"/>
                  </a:schemeClr>
                </a:solidFill>
                <a:latin typeface="Calibri"/>
              </a:rPr>
              <a:t>v1.6</a:t>
            </a:r>
            <a:endParaRPr lang="en-SG" sz="2800" b="1" dirty="0">
              <a:solidFill>
                <a:schemeClr val="bg1">
                  <a:lumMod val="75000"/>
                </a:schemeClr>
              </a:solidFill>
              <a:latin typeface="Calibri"/>
            </a:endParaRPr>
          </a:p>
        </p:txBody>
      </p:sp>
      <p:grpSp>
        <p:nvGrpSpPr>
          <p:cNvPr id="6" name="Group 5">
            <a:extLst>
              <a:ext uri="{FF2B5EF4-FFF2-40B4-BE49-F238E27FC236}">
                <a16:creationId xmlns:a16="http://schemas.microsoft.com/office/drawing/2014/main" id="{2121D83E-E2FF-D0D3-ECAB-D00075889B00}"/>
              </a:ext>
            </a:extLst>
          </p:cNvPr>
          <p:cNvGrpSpPr/>
          <p:nvPr/>
        </p:nvGrpSpPr>
        <p:grpSpPr>
          <a:xfrm>
            <a:off x="3761141" y="5943600"/>
            <a:ext cx="816249" cy="836679"/>
            <a:chOff x="3733800" y="5943600"/>
            <a:chExt cx="816249" cy="836679"/>
          </a:xfrm>
        </p:grpSpPr>
        <p:cxnSp>
          <p:nvCxnSpPr>
            <p:cNvPr id="17" name="Straight Connector 6"/>
            <p:cNvCxnSpPr/>
            <p:nvPr/>
          </p:nvCxnSpPr>
          <p:spPr>
            <a:xfrm>
              <a:off x="4153690" y="5943600"/>
              <a:ext cx="0" cy="304800"/>
            </a:xfrm>
            <a:prstGeom prst="line">
              <a:avLst/>
            </a:prstGeom>
            <a:solidFill>
              <a:schemeClr val="bg1"/>
            </a:solidFill>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angle 14"/>
            <p:cNvSpPr/>
            <p:nvPr/>
          </p:nvSpPr>
          <p:spPr>
            <a:xfrm>
              <a:off x="3733800" y="6257059"/>
              <a:ext cx="816249" cy="523220"/>
            </a:xfrm>
            <a:prstGeom prst="rect">
              <a:avLst/>
            </a:prstGeom>
            <a:noFill/>
            <a:ln>
              <a:noFill/>
            </a:ln>
          </p:spPr>
          <p:txBody>
            <a:bodyPr wrap="none">
              <a:spAutoFit/>
            </a:bodyPr>
            <a:lstStyle/>
            <a:p>
              <a:pPr>
                <a:defRPr/>
              </a:pPr>
              <a:r>
                <a:rPr lang="en-US" sz="2800" b="1" dirty="0">
                  <a:solidFill>
                    <a:schemeClr val="bg1">
                      <a:lumMod val="75000"/>
                    </a:schemeClr>
                  </a:solidFill>
                  <a:latin typeface="Calibri"/>
                </a:rPr>
                <a:t>v1.2</a:t>
              </a:r>
              <a:endParaRPr lang="en-SG" sz="2800" b="1" dirty="0">
                <a:solidFill>
                  <a:schemeClr val="bg1">
                    <a:lumMod val="75000"/>
                  </a:schemeClr>
                </a:solidFill>
                <a:latin typeface="Calibri"/>
              </a:endParaRPr>
            </a:p>
          </p:txBody>
        </p:sp>
      </p:grpSp>
      <p:sp>
        <p:nvSpPr>
          <p:cNvPr id="25" name="Rounded Rectangular Callout 16"/>
          <p:cNvSpPr/>
          <p:nvPr/>
        </p:nvSpPr>
        <p:spPr>
          <a:xfrm>
            <a:off x="7123877" y="5156567"/>
            <a:ext cx="1045908" cy="538187"/>
          </a:xfrm>
          <a:prstGeom prst="wedgeRoundRectCallout">
            <a:avLst>
              <a:gd name="adj1" fmla="val 24219"/>
              <a:gd name="adj2" fmla="val 115574"/>
              <a:gd name="adj3" fmla="val 16667"/>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Dry Run</a:t>
            </a:r>
            <a:endParaRPr lang="en-US" dirty="0"/>
          </a:p>
        </p:txBody>
      </p:sp>
      <p:sp>
        <p:nvSpPr>
          <p:cNvPr id="5" name="Freeform 4"/>
          <p:cNvSpPr>
            <a:spLocks noChangeAspect="1"/>
          </p:cNvSpPr>
          <p:nvPr/>
        </p:nvSpPr>
        <p:spPr>
          <a:xfrm flipH="1">
            <a:off x="8854364" y="5141108"/>
            <a:ext cx="2308126" cy="1735565"/>
          </a:xfrm>
          <a:custGeom>
            <a:avLst/>
            <a:gdLst>
              <a:gd name="connsiteX0" fmla="*/ 3657600 w 8284408"/>
              <a:gd name="connsiteY0" fmla="*/ 1790700 h 6229350"/>
              <a:gd name="connsiteX1" fmla="*/ 3657600 w 8284408"/>
              <a:gd name="connsiteY1" fmla="*/ 1790700 h 6229350"/>
              <a:gd name="connsiteX2" fmla="*/ 3371850 w 8284408"/>
              <a:gd name="connsiteY2" fmla="*/ 1714500 h 6229350"/>
              <a:gd name="connsiteX3" fmla="*/ 3200400 w 8284408"/>
              <a:gd name="connsiteY3" fmla="*/ 1657350 h 6229350"/>
              <a:gd name="connsiteX4" fmla="*/ 3028950 w 8284408"/>
              <a:gd name="connsiteY4" fmla="*/ 1600200 h 6229350"/>
              <a:gd name="connsiteX5" fmla="*/ 2971800 w 8284408"/>
              <a:gd name="connsiteY5" fmla="*/ 1581150 h 6229350"/>
              <a:gd name="connsiteX6" fmla="*/ 2667000 w 8284408"/>
              <a:gd name="connsiteY6" fmla="*/ 1619250 h 6229350"/>
              <a:gd name="connsiteX7" fmla="*/ 2533650 w 8284408"/>
              <a:gd name="connsiteY7" fmla="*/ 1676400 h 6229350"/>
              <a:gd name="connsiteX8" fmla="*/ 2476500 w 8284408"/>
              <a:gd name="connsiteY8" fmla="*/ 1695450 h 6229350"/>
              <a:gd name="connsiteX9" fmla="*/ 2362200 w 8284408"/>
              <a:gd name="connsiteY9" fmla="*/ 1771650 h 6229350"/>
              <a:gd name="connsiteX10" fmla="*/ 2305050 w 8284408"/>
              <a:gd name="connsiteY10" fmla="*/ 1809750 h 6229350"/>
              <a:gd name="connsiteX11" fmla="*/ 2266950 w 8284408"/>
              <a:gd name="connsiteY11" fmla="*/ 1866900 h 6229350"/>
              <a:gd name="connsiteX12" fmla="*/ 2228850 w 8284408"/>
              <a:gd name="connsiteY12" fmla="*/ 1981200 h 6229350"/>
              <a:gd name="connsiteX13" fmla="*/ 2286000 w 8284408"/>
              <a:gd name="connsiteY13" fmla="*/ 2095500 h 6229350"/>
              <a:gd name="connsiteX14" fmla="*/ 2400300 w 8284408"/>
              <a:gd name="connsiteY14" fmla="*/ 2171700 h 6229350"/>
              <a:gd name="connsiteX15" fmla="*/ 2457450 w 8284408"/>
              <a:gd name="connsiteY15" fmla="*/ 2190750 h 6229350"/>
              <a:gd name="connsiteX16" fmla="*/ 2590800 w 8284408"/>
              <a:gd name="connsiteY16" fmla="*/ 2228850 h 6229350"/>
              <a:gd name="connsiteX17" fmla="*/ 2667000 w 8284408"/>
              <a:gd name="connsiteY17" fmla="*/ 2343150 h 6229350"/>
              <a:gd name="connsiteX18" fmla="*/ 2590800 w 8284408"/>
              <a:gd name="connsiteY18" fmla="*/ 2514600 h 6229350"/>
              <a:gd name="connsiteX19" fmla="*/ 2419350 w 8284408"/>
              <a:gd name="connsiteY19" fmla="*/ 2647950 h 6229350"/>
              <a:gd name="connsiteX20" fmla="*/ 2381250 w 8284408"/>
              <a:gd name="connsiteY20" fmla="*/ 2705100 h 6229350"/>
              <a:gd name="connsiteX21" fmla="*/ 2324100 w 8284408"/>
              <a:gd name="connsiteY21" fmla="*/ 2762250 h 6229350"/>
              <a:gd name="connsiteX22" fmla="*/ 2247900 w 8284408"/>
              <a:gd name="connsiteY22" fmla="*/ 2876550 h 6229350"/>
              <a:gd name="connsiteX23" fmla="*/ 2171700 w 8284408"/>
              <a:gd name="connsiteY23" fmla="*/ 2990850 h 6229350"/>
              <a:gd name="connsiteX24" fmla="*/ 2114550 w 8284408"/>
              <a:gd name="connsiteY24" fmla="*/ 3105150 h 6229350"/>
              <a:gd name="connsiteX25" fmla="*/ 2076450 w 8284408"/>
              <a:gd name="connsiteY25" fmla="*/ 3162300 h 6229350"/>
              <a:gd name="connsiteX26" fmla="*/ 2057400 w 8284408"/>
              <a:gd name="connsiteY26" fmla="*/ 3219450 h 6229350"/>
              <a:gd name="connsiteX27" fmla="*/ 1981200 w 8284408"/>
              <a:gd name="connsiteY27" fmla="*/ 3333750 h 6229350"/>
              <a:gd name="connsiteX28" fmla="*/ 1943100 w 8284408"/>
              <a:gd name="connsiteY28" fmla="*/ 3448050 h 6229350"/>
              <a:gd name="connsiteX29" fmla="*/ 1905000 w 8284408"/>
              <a:gd name="connsiteY29" fmla="*/ 3505200 h 6229350"/>
              <a:gd name="connsiteX30" fmla="*/ 1866900 w 8284408"/>
              <a:gd name="connsiteY30" fmla="*/ 3619500 h 6229350"/>
              <a:gd name="connsiteX31" fmla="*/ 1847850 w 8284408"/>
              <a:gd name="connsiteY31" fmla="*/ 3676650 h 6229350"/>
              <a:gd name="connsiteX32" fmla="*/ 1809750 w 8284408"/>
              <a:gd name="connsiteY32" fmla="*/ 3733800 h 6229350"/>
              <a:gd name="connsiteX33" fmla="*/ 1695450 w 8284408"/>
              <a:gd name="connsiteY33" fmla="*/ 3962400 h 6229350"/>
              <a:gd name="connsiteX34" fmla="*/ 1581150 w 8284408"/>
              <a:gd name="connsiteY34" fmla="*/ 4076700 h 6229350"/>
              <a:gd name="connsiteX35" fmla="*/ 1524000 w 8284408"/>
              <a:gd name="connsiteY35" fmla="*/ 4133850 h 6229350"/>
              <a:gd name="connsiteX36" fmla="*/ 1409700 w 8284408"/>
              <a:gd name="connsiteY36" fmla="*/ 4191000 h 6229350"/>
              <a:gd name="connsiteX37" fmla="*/ 1295400 w 8284408"/>
              <a:gd name="connsiteY37" fmla="*/ 4229100 h 6229350"/>
              <a:gd name="connsiteX38" fmla="*/ 1238250 w 8284408"/>
              <a:gd name="connsiteY38" fmla="*/ 4267200 h 6229350"/>
              <a:gd name="connsiteX39" fmla="*/ 1123950 w 8284408"/>
              <a:gd name="connsiteY39" fmla="*/ 4305300 h 6229350"/>
              <a:gd name="connsiteX40" fmla="*/ 1009650 w 8284408"/>
              <a:gd name="connsiteY40" fmla="*/ 4362450 h 6229350"/>
              <a:gd name="connsiteX41" fmla="*/ 685800 w 8284408"/>
              <a:gd name="connsiteY41" fmla="*/ 4400550 h 6229350"/>
              <a:gd name="connsiteX42" fmla="*/ 533400 w 8284408"/>
              <a:gd name="connsiteY42" fmla="*/ 4438650 h 6229350"/>
              <a:gd name="connsiteX43" fmla="*/ 361950 w 8284408"/>
              <a:gd name="connsiteY43" fmla="*/ 4495800 h 6229350"/>
              <a:gd name="connsiteX44" fmla="*/ 304800 w 8284408"/>
              <a:gd name="connsiteY44" fmla="*/ 4514850 h 6229350"/>
              <a:gd name="connsiteX45" fmla="*/ 247650 w 8284408"/>
              <a:gd name="connsiteY45" fmla="*/ 4533900 h 6229350"/>
              <a:gd name="connsiteX46" fmla="*/ 76200 w 8284408"/>
              <a:gd name="connsiteY46" fmla="*/ 4667250 h 6229350"/>
              <a:gd name="connsiteX47" fmla="*/ 19050 w 8284408"/>
              <a:gd name="connsiteY47" fmla="*/ 4838700 h 6229350"/>
              <a:gd name="connsiteX48" fmla="*/ 0 w 8284408"/>
              <a:gd name="connsiteY48" fmla="*/ 4895850 h 6229350"/>
              <a:gd name="connsiteX49" fmla="*/ 57150 w 8284408"/>
              <a:gd name="connsiteY49" fmla="*/ 5124450 h 6229350"/>
              <a:gd name="connsiteX50" fmla="*/ 95250 w 8284408"/>
              <a:gd name="connsiteY50" fmla="*/ 5181600 h 6229350"/>
              <a:gd name="connsiteX51" fmla="*/ 114300 w 8284408"/>
              <a:gd name="connsiteY51" fmla="*/ 5238750 h 6229350"/>
              <a:gd name="connsiteX52" fmla="*/ 171450 w 8284408"/>
              <a:gd name="connsiteY52" fmla="*/ 5295900 h 6229350"/>
              <a:gd name="connsiteX53" fmla="*/ 266700 w 8284408"/>
              <a:gd name="connsiteY53" fmla="*/ 5410200 h 6229350"/>
              <a:gd name="connsiteX54" fmla="*/ 323850 w 8284408"/>
              <a:gd name="connsiteY54" fmla="*/ 5448300 h 6229350"/>
              <a:gd name="connsiteX55" fmla="*/ 438150 w 8284408"/>
              <a:gd name="connsiteY55" fmla="*/ 5543550 h 6229350"/>
              <a:gd name="connsiteX56" fmla="*/ 495300 w 8284408"/>
              <a:gd name="connsiteY56" fmla="*/ 5562600 h 6229350"/>
              <a:gd name="connsiteX57" fmla="*/ 552450 w 8284408"/>
              <a:gd name="connsiteY57" fmla="*/ 5600700 h 6229350"/>
              <a:gd name="connsiteX58" fmla="*/ 628650 w 8284408"/>
              <a:gd name="connsiteY58" fmla="*/ 5619750 h 6229350"/>
              <a:gd name="connsiteX59" fmla="*/ 685800 w 8284408"/>
              <a:gd name="connsiteY59" fmla="*/ 5638800 h 6229350"/>
              <a:gd name="connsiteX60" fmla="*/ 990600 w 8284408"/>
              <a:gd name="connsiteY60" fmla="*/ 5619750 h 6229350"/>
              <a:gd name="connsiteX61" fmla="*/ 1181100 w 8284408"/>
              <a:gd name="connsiteY61" fmla="*/ 5562600 h 6229350"/>
              <a:gd name="connsiteX62" fmla="*/ 1314450 w 8284408"/>
              <a:gd name="connsiteY62" fmla="*/ 5524500 h 6229350"/>
              <a:gd name="connsiteX63" fmla="*/ 1485900 w 8284408"/>
              <a:gd name="connsiteY63" fmla="*/ 5448300 h 6229350"/>
              <a:gd name="connsiteX64" fmla="*/ 1543050 w 8284408"/>
              <a:gd name="connsiteY64" fmla="*/ 5429250 h 6229350"/>
              <a:gd name="connsiteX65" fmla="*/ 1600200 w 8284408"/>
              <a:gd name="connsiteY65" fmla="*/ 5410200 h 6229350"/>
              <a:gd name="connsiteX66" fmla="*/ 1657350 w 8284408"/>
              <a:gd name="connsiteY66" fmla="*/ 5372100 h 6229350"/>
              <a:gd name="connsiteX67" fmla="*/ 1733550 w 8284408"/>
              <a:gd name="connsiteY67" fmla="*/ 5353050 h 6229350"/>
              <a:gd name="connsiteX68" fmla="*/ 1847850 w 8284408"/>
              <a:gd name="connsiteY68" fmla="*/ 5314950 h 6229350"/>
              <a:gd name="connsiteX69" fmla="*/ 2038350 w 8284408"/>
              <a:gd name="connsiteY69" fmla="*/ 5353050 h 6229350"/>
              <a:gd name="connsiteX70" fmla="*/ 2190750 w 8284408"/>
              <a:gd name="connsiteY70" fmla="*/ 5391150 h 6229350"/>
              <a:gd name="connsiteX71" fmla="*/ 2266950 w 8284408"/>
              <a:gd name="connsiteY71" fmla="*/ 5410200 h 6229350"/>
              <a:gd name="connsiteX72" fmla="*/ 2552700 w 8284408"/>
              <a:gd name="connsiteY72" fmla="*/ 5429250 h 6229350"/>
              <a:gd name="connsiteX73" fmla="*/ 2647950 w 8284408"/>
              <a:gd name="connsiteY73" fmla="*/ 5448300 h 6229350"/>
              <a:gd name="connsiteX74" fmla="*/ 2762250 w 8284408"/>
              <a:gd name="connsiteY74" fmla="*/ 5543550 h 6229350"/>
              <a:gd name="connsiteX75" fmla="*/ 2800350 w 8284408"/>
              <a:gd name="connsiteY75" fmla="*/ 5600700 h 6229350"/>
              <a:gd name="connsiteX76" fmla="*/ 2914650 w 8284408"/>
              <a:gd name="connsiteY76" fmla="*/ 5715000 h 6229350"/>
              <a:gd name="connsiteX77" fmla="*/ 3048000 w 8284408"/>
              <a:gd name="connsiteY77" fmla="*/ 5886450 h 6229350"/>
              <a:gd name="connsiteX78" fmla="*/ 3105150 w 8284408"/>
              <a:gd name="connsiteY78" fmla="*/ 5924550 h 6229350"/>
              <a:gd name="connsiteX79" fmla="*/ 3257550 w 8284408"/>
              <a:gd name="connsiteY79" fmla="*/ 6057900 h 6229350"/>
              <a:gd name="connsiteX80" fmla="*/ 3314700 w 8284408"/>
              <a:gd name="connsiteY80" fmla="*/ 6096000 h 6229350"/>
              <a:gd name="connsiteX81" fmla="*/ 3371850 w 8284408"/>
              <a:gd name="connsiteY81" fmla="*/ 6134100 h 6229350"/>
              <a:gd name="connsiteX82" fmla="*/ 3429000 w 8284408"/>
              <a:gd name="connsiteY82" fmla="*/ 6153150 h 6229350"/>
              <a:gd name="connsiteX83" fmla="*/ 3486150 w 8284408"/>
              <a:gd name="connsiteY83" fmla="*/ 6191250 h 6229350"/>
              <a:gd name="connsiteX84" fmla="*/ 3676650 w 8284408"/>
              <a:gd name="connsiteY84" fmla="*/ 6229350 h 6229350"/>
              <a:gd name="connsiteX85" fmla="*/ 4248150 w 8284408"/>
              <a:gd name="connsiteY85" fmla="*/ 6191250 h 6229350"/>
              <a:gd name="connsiteX86" fmla="*/ 4400550 w 8284408"/>
              <a:gd name="connsiteY86" fmla="*/ 6172200 h 6229350"/>
              <a:gd name="connsiteX87" fmla="*/ 4914900 w 8284408"/>
              <a:gd name="connsiteY87" fmla="*/ 6115050 h 6229350"/>
              <a:gd name="connsiteX88" fmla="*/ 5029200 w 8284408"/>
              <a:gd name="connsiteY88" fmla="*/ 6076950 h 6229350"/>
              <a:gd name="connsiteX89" fmla="*/ 5162550 w 8284408"/>
              <a:gd name="connsiteY89" fmla="*/ 6038850 h 6229350"/>
              <a:gd name="connsiteX90" fmla="*/ 5219700 w 8284408"/>
              <a:gd name="connsiteY90" fmla="*/ 6000750 h 6229350"/>
              <a:gd name="connsiteX91" fmla="*/ 5295900 w 8284408"/>
              <a:gd name="connsiteY91" fmla="*/ 5962650 h 6229350"/>
              <a:gd name="connsiteX92" fmla="*/ 5410200 w 8284408"/>
              <a:gd name="connsiteY92" fmla="*/ 5886450 h 6229350"/>
              <a:gd name="connsiteX93" fmla="*/ 5448300 w 8284408"/>
              <a:gd name="connsiteY93" fmla="*/ 5829300 h 6229350"/>
              <a:gd name="connsiteX94" fmla="*/ 5543550 w 8284408"/>
              <a:gd name="connsiteY94" fmla="*/ 5715000 h 6229350"/>
              <a:gd name="connsiteX95" fmla="*/ 5581650 w 8284408"/>
              <a:gd name="connsiteY95" fmla="*/ 5600700 h 6229350"/>
              <a:gd name="connsiteX96" fmla="*/ 5619750 w 8284408"/>
              <a:gd name="connsiteY96" fmla="*/ 5486400 h 6229350"/>
              <a:gd name="connsiteX97" fmla="*/ 5638800 w 8284408"/>
              <a:gd name="connsiteY97" fmla="*/ 5429250 h 6229350"/>
              <a:gd name="connsiteX98" fmla="*/ 5657850 w 8284408"/>
              <a:gd name="connsiteY98" fmla="*/ 5314950 h 6229350"/>
              <a:gd name="connsiteX99" fmla="*/ 5638800 w 8284408"/>
              <a:gd name="connsiteY99" fmla="*/ 5086350 h 6229350"/>
              <a:gd name="connsiteX100" fmla="*/ 5581650 w 8284408"/>
              <a:gd name="connsiteY100" fmla="*/ 4972050 h 6229350"/>
              <a:gd name="connsiteX101" fmla="*/ 5524500 w 8284408"/>
              <a:gd name="connsiteY101" fmla="*/ 4914900 h 6229350"/>
              <a:gd name="connsiteX102" fmla="*/ 5467350 w 8284408"/>
              <a:gd name="connsiteY102" fmla="*/ 4895850 h 6229350"/>
              <a:gd name="connsiteX103" fmla="*/ 5353050 w 8284408"/>
              <a:gd name="connsiteY103" fmla="*/ 4819650 h 6229350"/>
              <a:gd name="connsiteX104" fmla="*/ 5181600 w 8284408"/>
              <a:gd name="connsiteY104" fmla="*/ 4762500 h 6229350"/>
              <a:gd name="connsiteX105" fmla="*/ 5010150 w 8284408"/>
              <a:gd name="connsiteY105" fmla="*/ 4705350 h 6229350"/>
              <a:gd name="connsiteX106" fmla="*/ 4953000 w 8284408"/>
              <a:gd name="connsiteY106" fmla="*/ 4686300 h 6229350"/>
              <a:gd name="connsiteX107" fmla="*/ 4895850 w 8284408"/>
              <a:gd name="connsiteY107" fmla="*/ 4648200 h 6229350"/>
              <a:gd name="connsiteX108" fmla="*/ 4781550 w 8284408"/>
              <a:gd name="connsiteY108" fmla="*/ 4610100 h 6229350"/>
              <a:gd name="connsiteX109" fmla="*/ 4686300 w 8284408"/>
              <a:gd name="connsiteY109" fmla="*/ 4495800 h 6229350"/>
              <a:gd name="connsiteX110" fmla="*/ 4743450 w 8284408"/>
              <a:gd name="connsiteY110" fmla="*/ 4381500 h 6229350"/>
              <a:gd name="connsiteX111" fmla="*/ 4857750 w 8284408"/>
              <a:gd name="connsiteY111" fmla="*/ 4324350 h 6229350"/>
              <a:gd name="connsiteX112" fmla="*/ 4972050 w 8284408"/>
              <a:gd name="connsiteY112" fmla="*/ 4248150 h 6229350"/>
              <a:gd name="connsiteX113" fmla="*/ 5086350 w 8284408"/>
              <a:gd name="connsiteY113" fmla="*/ 4191000 h 6229350"/>
              <a:gd name="connsiteX114" fmla="*/ 5143500 w 8284408"/>
              <a:gd name="connsiteY114" fmla="*/ 4171950 h 6229350"/>
              <a:gd name="connsiteX115" fmla="*/ 5200650 w 8284408"/>
              <a:gd name="connsiteY115" fmla="*/ 4133850 h 6229350"/>
              <a:gd name="connsiteX116" fmla="*/ 5257800 w 8284408"/>
              <a:gd name="connsiteY116" fmla="*/ 4114800 h 6229350"/>
              <a:gd name="connsiteX117" fmla="*/ 5372100 w 8284408"/>
              <a:gd name="connsiteY117" fmla="*/ 4038600 h 6229350"/>
              <a:gd name="connsiteX118" fmla="*/ 5486400 w 8284408"/>
              <a:gd name="connsiteY118" fmla="*/ 3981450 h 6229350"/>
              <a:gd name="connsiteX119" fmla="*/ 5543550 w 8284408"/>
              <a:gd name="connsiteY119" fmla="*/ 3962400 h 6229350"/>
              <a:gd name="connsiteX120" fmla="*/ 5600700 w 8284408"/>
              <a:gd name="connsiteY120" fmla="*/ 3924300 h 6229350"/>
              <a:gd name="connsiteX121" fmla="*/ 5734050 w 8284408"/>
              <a:gd name="connsiteY121" fmla="*/ 3867150 h 6229350"/>
              <a:gd name="connsiteX122" fmla="*/ 5943600 w 8284408"/>
              <a:gd name="connsiteY122" fmla="*/ 3905250 h 6229350"/>
              <a:gd name="connsiteX123" fmla="*/ 6000750 w 8284408"/>
              <a:gd name="connsiteY123" fmla="*/ 3962400 h 6229350"/>
              <a:gd name="connsiteX124" fmla="*/ 6057900 w 8284408"/>
              <a:gd name="connsiteY124" fmla="*/ 4000500 h 6229350"/>
              <a:gd name="connsiteX125" fmla="*/ 6115050 w 8284408"/>
              <a:gd name="connsiteY125" fmla="*/ 4057650 h 6229350"/>
              <a:gd name="connsiteX126" fmla="*/ 6229350 w 8284408"/>
              <a:gd name="connsiteY126" fmla="*/ 4133850 h 6229350"/>
              <a:gd name="connsiteX127" fmla="*/ 6381750 w 8284408"/>
              <a:gd name="connsiteY127" fmla="*/ 4267200 h 6229350"/>
              <a:gd name="connsiteX128" fmla="*/ 6438900 w 8284408"/>
              <a:gd name="connsiteY128" fmla="*/ 4286250 h 6229350"/>
              <a:gd name="connsiteX129" fmla="*/ 6553200 w 8284408"/>
              <a:gd name="connsiteY129" fmla="*/ 4362450 h 6229350"/>
              <a:gd name="connsiteX130" fmla="*/ 6610350 w 8284408"/>
              <a:gd name="connsiteY130" fmla="*/ 4400550 h 6229350"/>
              <a:gd name="connsiteX131" fmla="*/ 6667500 w 8284408"/>
              <a:gd name="connsiteY131" fmla="*/ 4419600 h 6229350"/>
              <a:gd name="connsiteX132" fmla="*/ 6781800 w 8284408"/>
              <a:gd name="connsiteY132" fmla="*/ 4495800 h 6229350"/>
              <a:gd name="connsiteX133" fmla="*/ 6838950 w 8284408"/>
              <a:gd name="connsiteY133" fmla="*/ 4533900 h 6229350"/>
              <a:gd name="connsiteX134" fmla="*/ 6896100 w 8284408"/>
              <a:gd name="connsiteY134" fmla="*/ 4552950 h 6229350"/>
              <a:gd name="connsiteX135" fmla="*/ 6953250 w 8284408"/>
              <a:gd name="connsiteY135" fmla="*/ 4591050 h 6229350"/>
              <a:gd name="connsiteX136" fmla="*/ 7029450 w 8284408"/>
              <a:gd name="connsiteY136" fmla="*/ 4610100 h 6229350"/>
              <a:gd name="connsiteX137" fmla="*/ 7086600 w 8284408"/>
              <a:gd name="connsiteY137" fmla="*/ 4648200 h 6229350"/>
              <a:gd name="connsiteX138" fmla="*/ 7277100 w 8284408"/>
              <a:gd name="connsiteY138" fmla="*/ 4705350 h 6229350"/>
              <a:gd name="connsiteX139" fmla="*/ 7353300 w 8284408"/>
              <a:gd name="connsiteY139" fmla="*/ 4743450 h 6229350"/>
              <a:gd name="connsiteX140" fmla="*/ 7448550 w 8284408"/>
              <a:gd name="connsiteY140" fmla="*/ 4762500 h 6229350"/>
              <a:gd name="connsiteX141" fmla="*/ 7524750 w 8284408"/>
              <a:gd name="connsiteY141" fmla="*/ 4781550 h 6229350"/>
              <a:gd name="connsiteX142" fmla="*/ 7620000 w 8284408"/>
              <a:gd name="connsiteY142" fmla="*/ 4800600 h 6229350"/>
              <a:gd name="connsiteX143" fmla="*/ 7791450 w 8284408"/>
              <a:gd name="connsiteY143" fmla="*/ 4838700 h 6229350"/>
              <a:gd name="connsiteX144" fmla="*/ 8039100 w 8284408"/>
              <a:gd name="connsiteY144" fmla="*/ 4781550 h 6229350"/>
              <a:gd name="connsiteX145" fmla="*/ 8096250 w 8284408"/>
              <a:gd name="connsiteY145" fmla="*/ 4743450 h 6229350"/>
              <a:gd name="connsiteX146" fmla="*/ 8134350 w 8284408"/>
              <a:gd name="connsiteY146" fmla="*/ 4686300 h 6229350"/>
              <a:gd name="connsiteX147" fmla="*/ 8191500 w 8284408"/>
              <a:gd name="connsiteY147" fmla="*/ 4629150 h 6229350"/>
              <a:gd name="connsiteX148" fmla="*/ 8210550 w 8284408"/>
              <a:gd name="connsiteY148" fmla="*/ 4572000 h 6229350"/>
              <a:gd name="connsiteX149" fmla="*/ 8267700 w 8284408"/>
              <a:gd name="connsiteY149" fmla="*/ 4457700 h 6229350"/>
              <a:gd name="connsiteX150" fmla="*/ 8248650 w 8284408"/>
              <a:gd name="connsiteY150" fmla="*/ 4248150 h 6229350"/>
              <a:gd name="connsiteX151" fmla="*/ 8191500 w 8284408"/>
              <a:gd name="connsiteY151" fmla="*/ 4133850 h 6229350"/>
              <a:gd name="connsiteX152" fmla="*/ 8134350 w 8284408"/>
              <a:gd name="connsiteY152" fmla="*/ 4076700 h 6229350"/>
              <a:gd name="connsiteX153" fmla="*/ 8039100 w 8284408"/>
              <a:gd name="connsiteY153" fmla="*/ 3981450 h 6229350"/>
              <a:gd name="connsiteX154" fmla="*/ 7943850 w 8284408"/>
              <a:gd name="connsiteY154" fmla="*/ 3886200 h 6229350"/>
              <a:gd name="connsiteX155" fmla="*/ 7886700 w 8284408"/>
              <a:gd name="connsiteY155" fmla="*/ 3829050 h 6229350"/>
              <a:gd name="connsiteX156" fmla="*/ 7715250 w 8284408"/>
              <a:gd name="connsiteY156" fmla="*/ 3733800 h 6229350"/>
              <a:gd name="connsiteX157" fmla="*/ 7658100 w 8284408"/>
              <a:gd name="connsiteY157" fmla="*/ 3695700 h 6229350"/>
              <a:gd name="connsiteX158" fmla="*/ 7581900 w 8284408"/>
              <a:gd name="connsiteY158" fmla="*/ 3676650 h 6229350"/>
              <a:gd name="connsiteX159" fmla="*/ 7505700 w 8284408"/>
              <a:gd name="connsiteY159" fmla="*/ 3638550 h 6229350"/>
              <a:gd name="connsiteX160" fmla="*/ 7315200 w 8284408"/>
              <a:gd name="connsiteY160" fmla="*/ 3581400 h 6229350"/>
              <a:gd name="connsiteX161" fmla="*/ 7086600 w 8284408"/>
              <a:gd name="connsiteY161" fmla="*/ 3390900 h 6229350"/>
              <a:gd name="connsiteX162" fmla="*/ 7029450 w 8284408"/>
              <a:gd name="connsiteY162" fmla="*/ 3333750 h 6229350"/>
              <a:gd name="connsiteX163" fmla="*/ 6934200 w 8284408"/>
              <a:gd name="connsiteY163" fmla="*/ 3200400 h 6229350"/>
              <a:gd name="connsiteX164" fmla="*/ 6877050 w 8284408"/>
              <a:gd name="connsiteY164" fmla="*/ 3086100 h 6229350"/>
              <a:gd name="connsiteX165" fmla="*/ 6838950 w 8284408"/>
              <a:gd name="connsiteY165" fmla="*/ 2971800 h 6229350"/>
              <a:gd name="connsiteX166" fmla="*/ 6800850 w 8284408"/>
              <a:gd name="connsiteY166" fmla="*/ 2914650 h 6229350"/>
              <a:gd name="connsiteX167" fmla="*/ 6686550 w 8284408"/>
              <a:gd name="connsiteY167" fmla="*/ 2686050 h 6229350"/>
              <a:gd name="connsiteX168" fmla="*/ 6648450 w 8284408"/>
              <a:gd name="connsiteY168" fmla="*/ 2628900 h 6229350"/>
              <a:gd name="connsiteX169" fmla="*/ 6591300 w 8284408"/>
              <a:gd name="connsiteY169" fmla="*/ 2571750 h 6229350"/>
              <a:gd name="connsiteX170" fmla="*/ 6477000 w 8284408"/>
              <a:gd name="connsiteY170" fmla="*/ 2495550 h 6229350"/>
              <a:gd name="connsiteX171" fmla="*/ 6362700 w 8284408"/>
              <a:gd name="connsiteY171" fmla="*/ 2419350 h 6229350"/>
              <a:gd name="connsiteX172" fmla="*/ 6305550 w 8284408"/>
              <a:gd name="connsiteY172" fmla="*/ 2381250 h 6229350"/>
              <a:gd name="connsiteX173" fmla="*/ 6191250 w 8284408"/>
              <a:gd name="connsiteY173" fmla="*/ 2343150 h 6229350"/>
              <a:gd name="connsiteX174" fmla="*/ 6076950 w 8284408"/>
              <a:gd name="connsiteY174" fmla="*/ 2286000 h 6229350"/>
              <a:gd name="connsiteX175" fmla="*/ 6000750 w 8284408"/>
              <a:gd name="connsiteY175" fmla="*/ 2247900 h 6229350"/>
              <a:gd name="connsiteX176" fmla="*/ 5886450 w 8284408"/>
              <a:gd name="connsiteY176" fmla="*/ 2171700 h 6229350"/>
              <a:gd name="connsiteX177" fmla="*/ 5848350 w 8284408"/>
              <a:gd name="connsiteY177" fmla="*/ 2057400 h 6229350"/>
              <a:gd name="connsiteX178" fmla="*/ 5886450 w 8284408"/>
              <a:gd name="connsiteY178" fmla="*/ 2000250 h 6229350"/>
              <a:gd name="connsiteX179" fmla="*/ 5943600 w 8284408"/>
              <a:gd name="connsiteY179" fmla="*/ 1981200 h 6229350"/>
              <a:gd name="connsiteX180" fmla="*/ 6000750 w 8284408"/>
              <a:gd name="connsiteY180" fmla="*/ 1943100 h 6229350"/>
              <a:gd name="connsiteX181" fmla="*/ 6115050 w 8284408"/>
              <a:gd name="connsiteY181" fmla="*/ 1847850 h 6229350"/>
              <a:gd name="connsiteX182" fmla="*/ 6191250 w 8284408"/>
              <a:gd name="connsiteY182" fmla="*/ 1733550 h 6229350"/>
              <a:gd name="connsiteX183" fmla="*/ 6229350 w 8284408"/>
              <a:gd name="connsiteY183" fmla="*/ 1676400 h 6229350"/>
              <a:gd name="connsiteX184" fmla="*/ 6324600 w 8284408"/>
              <a:gd name="connsiteY184" fmla="*/ 1562100 h 6229350"/>
              <a:gd name="connsiteX185" fmla="*/ 6362700 w 8284408"/>
              <a:gd name="connsiteY185" fmla="*/ 1447800 h 6229350"/>
              <a:gd name="connsiteX186" fmla="*/ 6438900 w 8284408"/>
              <a:gd name="connsiteY186" fmla="*/ 1333500 h 6229350"/>
              <a:gd name="connsiteX187" fmla="*/ 6477000 w 8284408"/>
              <a:gd name="connsiteY187" fmla="*/ 1276350 h 6229350"/>
              <a:gd name="connsiteX188" fmla="*/ 6496050 w 8284408"/>
              <a:gd name="connsiteY188" fmla="*/ 1219200 h 6229350"/>
              <a:gd name="connsiteX189" fmla="*/ 6610350 w 8284408"/>
              <a:gd name="connsiteY189" fmla="*/ 990600 h 6229350"/>
              <a:gd name="connsiteX190" fmla="*/ 6629400 w 8284408"/>
              <a:gd name="connsiteY190" fmla="*/ 933450 h 6229350"/>
              <a:gd name="connsiteX191" fmla="*/ 6648450 w 8284408"/>
              <a:gd name="connsiteY191" fmla="*/ 876300 h 6229350"/>
              <a:gd name="connsiteX192" fmla="*/ 6610350 w 8284408"/>
              <a:gd name="connsiteY192" fmla="*/ 704850 h 6229350"/>
              <a:gd name="connsiteX193" fmla="*/ 6572250 w 8284408"/>
              <a:gd name="connsiteY193" fmla="*/ 590550 h 6229350"/>
              <a:gd name="connsiteX194" fmla="*/ 6553200 w 8284408"/>
              <a:gd name="connsiteY194" fmla="*/ 533400 h 6229350"/>
              <a:gd name="connsiteX195" fmla="*/ 6515100 w 8284408"/>
              <a:gd name="connsiteY195" fmla="*/ 476250 h 6229350"/>
              <a:gd name="connsiteX196" fmla="*/ 6496050 w 8284408"/>
              <a:gd name="connsiteY196" fmla="*/ 419100 h 6229350"/>
              <a:gd name="connsiteX197" fmla="*/ 6419850 w 8284408"/>
              <a:gd name="connsiteY197" fmla="*/ 304800 h 6229350"/>
              <a:gd name="connsiteX198" fmla="*/ 6400800 w 8284408"/>
              <a:gd name="connsiteY198" fmla="*/ 247650 h 6229350"/>
              <a:gd name="connsiteX199" fmla="*/ 6343650 w 8284408"/>
              <a:gd name="connsiteY199" fmla="*/ 209550 h 6229350"/>
              <a:gd name="connsiteX200" fmla="*/ 6172200 w 8284408"/>
              <a:gd name="connsiteY200" fmla="*/ 76200 h 6229350"/>
              <a:gd name="connsiteX201" fmla="*/ 6115050 w 8284408"/>
              <a:gd name="connsiteY201" fmla="*/ 38100 h 6229350"/>
              <a:gd name="connsiteX202" fmla="*/ 6000750 w 8284408"/>
              <a:gd name="connsiteY202" fmla="*/ 0 h 6229350"/>
              <a:gd name="connsiteX203" fmla="*/ 5791200 w 8284408"/>
              <a:gd name="connsiteY203" fmla="*/ 38100 h 6229350"/>
              <a:gd name="connsiteX204" fmla="*/ 5676900 w 8284408"/>
              <a:gd name="connsiteY204" fmla="*/ 76200 h 6229350"/>
              <a:gd name="connsiteX205" fmla="*/ 5619750 w 8284408"/>
              <a:gd name="connsiteY205" fmla="*/ 95250 h 6229350"/>
              <a:gd name="connsiteX206" fmla="*/ 5486400 w 8284408"/>
              <a:gd name="connsiteY206" fmla="*/ 152400 h 6229350"/>
              <a:gd name="connsiteX207" fmla="*/ 5257800 w 8284408"/>
              <a:gd name="connsiteY207" fmla="*/ 304800 h 6229350"/>
              <a:gd name="connsiteX208" fmla="*/ 5124450 w 8284408"/>
              <a:gd name="connsiteY208" fmla="*/ 400050 h 6229350"/>
              <a:gd name="connsiteX209" fmla="*/ 5067300 w 8284408"/>
              <a:gd name="connsiteY209" fmla="*/ 457200 h 6229350"/>
              <a:gd name="connsiteX210" fmla="*/ 4895850 w 8284408"/>
              <a:gd name="connsiteY210" fmla="*/ 609600 h 6229350"/>
              <a:gd name="connsiteX211" fmla="*/ 4800600 w 8284408"/>
              <a:gd name="connsiteY211" fmla="*/ 723900 h 6229350"/>
              <a:gd name="connsiteX212" fmla="*/ 4762500 w 8284408"/>
              <a:gd name="connsiteY212" fmla="*/ 781050 h 6229350"/>
              <a:gd name="connsiteX213" fmla="*/ 4705350 w 8284408"/>
              <a:gd name="connsiteY213" fmla="*/ 838200 h 6229350"/>
              <a:gd name="connsiteX214" fmla="*/ 4667250 w 8284408"/>
              <a:gd name="connsiteY214" fmla="*/ 895350 h 6229350"/>
              <a:gd name="connsiteX215" fmla="*/ 4648200 w 8284408"/>
              <a:gd name="connsiteY215" fmla="*/ 952500 h 6229350"/>
              <a:gd name="connsiteX216" fmla="*/ 4533900 w 8284408"/>
              <a:gd name="connsiteY216" fmla="*/ 1066800 h 6229350"/>
              <a:gd name="connsiteX217" fmla="*/ 4400550 w 8284408"/>
              <a:gd name="connsiteY217" fmla="*/ 1238250 h 6229350"/>
              <a:gd name="connsiteX218" fmla="*/ 4362450 w 8284408"/>
              <a:gd name="connsiteY218" fmla="*/ 1295400 h 6229350"/>
              <a:gd name="connsiteX219" fmla="*/ 4305300 w 8284408"/>
              <a:gd name="connsiteY219" fmla="*/ 1333500 h 6229350"/>
              <a:gd name="connsiteX220" fmla="*/ 4191000 w 8284408"/>
              <a:gd name="connsiteY220" fmla="*/ 1428750 h 6229350"/>
              <a:gd name="connsiteX221" fmla="*/ 4152900 w 8284408"/>
              <a:gd name="connsiteY221" fmla="*/ 1485900 h 6229350"/>
              <a:gd name="connsiteX222" fmla="*/ 4038600 w 8284408"/>
              <a:gd name="connsiteY222" fmla="*/ 1543050 h 6229350"/>
              <a:gd name="connsiteX223" fmla="*/ 3924300 w 8284408"/>
              <a:gd name="connsiteY223" fmla="*/ 1638300 h 6229350"/>
              <a:gd name="connsiteX224" fmla="*/ 3867150 w 8284408"/>
              <a:gd name="connsiteY224" fmla="*/ 1657350 h 6229350"/>
              <a:gd name="connsiteX225" fmla="*/ 3752850 w 8284408"/>
              <a:gd name="connsiteY225" fmla="*/ 1733550 h 6229350"/>
              <a:gd name="connsiteX226" fmla="*/ 3619500 w 8284408"/>
              <a:gd name="connsiteY226" fmla="*/ 1771650 h 6229350"/>
              <a:gd name="connsiteX227" fmla="*/ 3619500 w 8284408"/>
              <a:gd name="connsiteY227" fmla="*/ 1733550 h 6229350"/>
              <a:gd name="connsiteX228" fmla="*/ 3657600 w 8284408"/>
              <a:gd name="connsiteY228" fmla="*/ 1790700 h 62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8284408" h="6229350">
                <a:moveTo>
                  <a:pt x="3657600" y="1790700"/>
                </a:moveTo>
                <a:lnTo>
                  <a:pt x="3657600" y="1790700"/>
                </a:lnTo>
                <a:cubicBezTo>
                  <a:pt x="3562350" y="1765300"/>
                  <a:pt x="3465370" y="1745673"/>
                  <a:pt x="3371850" y="1714500"/>
                </a:cubicBezTo>
                <a:lnTo>
                  <a:pt x="3200400" y="1657350"/>
                </a:lnTo>
                <a:lnTo>
                  <a:pt x="3028950" y="1600200"/>
                </a:lnTo>
                <a:lnTo>
                  <a:pt x="2971800" y="1581150"/>
                </a:lnTo>
                <a:cubicBezTo>
                  <a:pt x="2841673" y="1592980"/>
                  <a:pt x="2779475" y="1591131"/>
                  <a:pt x="2667000" y="1619250"/>
                </a:cubicBezTo>
                <a:cubicBezTo>
                  <a:pt x="2595519" y="1637120"/>
                  <a:pt x="2609978" y="1643688"/>
                  <a:pt x="2533650" y="1676400"/>
                </a:cubicBezTo>
                <a:cubicBezTo>
                  <a:pt x="2515193" y="1684310"/>
                  <a:pt x="2494053" y="1685698"/>
                  <a:pt x="2476500" y="1695450"/>
                </a:cubicBezTo>
                <a:cubicBezTo>
                  <a:pt x="2436472" y="1717688"/>
                  <a:pt x="2400300" y="1746250"/>
                  <a:pt x="2362200" y="1771650"/>
                </a:cubicBezTo>
                <a:lnTo>
                  <a:pt x="2305050" y="1809750"/>
                </a:lnTo>
                <a:cubicBezTo>
                  <a:pt x="2292350" y="1828800"/>
                  <a:pt x="2276249" y="1845978"/>
                  <a:pt x="2266950" y="1866900"/>
                </a:cubicBezTo>
                <a:cubicBezTo>
                  <a:pt x="2250639" y="1903600"/>
                  <a:pt x="2228850" y="1981200"/>
                  <a:pt x="2228850" y="1981200"/>
                </a:cubicBezTo>
                <a:cubicBezTo>
                  <a:pt x="2242439" y="2021966"/>
                  <a:pt x="2251243" y="2065088"/>
                  <a:pt x="2286000" y="2095500"/>
                </a:cubicBezTo>
                <a:cubicBezTo>
                  <a:pt x="2320461" y="2125653"/>
                  <a:pt x="2356859" y="2157220"/>
                  <a:pt x="2400300" y="2171700"/>
                </a:cubicBezTo>
                <a:cubicBezTo>
                  <a:pt x="2419350" y="2178050"/>
                  <a:pt x="2438142" y="2185233"/>
                  <a:pt x="2457450" y="2190750"/>
                </a:cubicBezTo>
                <a:cubicBezTo>
                  <a:pt x="2624892" y="2238590"/>
                  <a:pt x="2453774" y="2183175"/>
                  <a:pt x="2590800" y="2228850"/>
                </a:cubicBezTo>
                <a:cubicBezTo>
                  <a:pt x="2616200" y="2266950"/>
                  <a:pt x="2681480" y="2299709"/>
                  <a:pt x="2667000" y="2343150"/>
                </a:cubicBezTo>
                <a:cubicBezTo>
                  <a:pt x="2652810" y="2385721"/>
                  <a:pt x="2633419" y="2477308"/>
                  <a:pt x="2590800" y="2514600"/>
                </a:cubicBezTo>
                <a:cubicBezTo>
                  <a:pt x="2460088" y="2628973"/>
                  <a:pt x="2505346" y="2544755"/>
                  <a:pt x="2419350" y="2647950"/>
                </a:cubicBezTo>
                <a:cubicBezTo>
                  <a:pt x="2404693" y="2665539"/>
                  <a:pt x="2395907" y="2687511"/>
                  <a:pt x="2381250" y="2705100"/>
                </a:cubicBezTo>
                <a:cubicBezTo>
                  <a:pt x="2364003" y="2725796"/>
                  <a:pt x="2340640" y="2740984"/>
                  <a:pt x="2324100" y="2762250"/>
                </a:cubicBezTo>
                <a:cubicBezTo>
                  <a:pt x="2295987" y="2798395"/>
                  <a:pt x="2273300" y="2838450"/>
                  <a:pt x="2247900" y="2876550"/>
                </a:cubicBezTo>
                <a:lnTo>
                  <a:pt x="2171700" y="2990850"/>
                </a:lnTo>
                <a:cubicBezTo>
                  <a:pt x="2062511" y="3154634"/>
                  <a:pt x="2193420" y="2947409"/>
                  <a:pt x="2114550" y="3105150"/>
                </a:cubicBezTo>
                <a:cubicBezTo>
                  <a:pt x="2104311" y="3125628"/>
                  <a:pt x="2086689" y="3141822"/>
                  <a:pt x="2076450" y="3162300"/>
                </a:cubicBezTo>
                <a:cubicBezTo>
                  <a:pt x="2067470" y="3180261"/>
                  <a:pt x="2067152" y="3201897"/>
                  <a:pt x="2057400" y="3219450"/>
                </a:cubicBezTo>
                <a:cubicBezTo>
                  <a:pt x="2035162" y="3259478"/>
                  <a:pt x="1995680" y="3290309"/>
                  <a:pt x="1981200" y="3333750"/>
                </a:cubicBezTo>
                <a:cubicBezTo>
                  <a:pt x="1968500" y="3371850"/>
                  <a:pt x="1965377" y="3414634"/>
                  <a:pt x="1943100" y="3448050"/>
                </a:cubicBezTo>
                <a:cubicBezTo>
                  <a:pt x="1930400" y="3467100"/>
                  <a:pt x="1914299" y="3484278"/>
                  <a:pt x="1905000" y="3505200"/>
                </a:cubicBezTo>
                <a:cubicBezTo>
                  <a:pt x="1888689" y="3541900"/>
                  <a:pt x="1879600" y="3581400"/>
                  <a:pt x="1866900" y="3619500"/>
                </a:cubicBezTo>
                <a:cubicBezTo>
                  <a:pt x="1860550" y="3638550"/>
                  <a:pt x="1858989" y="3659942"/>
                  <a:pt x="1847850" y="3676650"/>
                </a:cubicBezTo>
                <a:cubicBezTo>
                  <a:pt x="1835150" y="3695700"/>
                  <a:pt x="1819049" y="3712878"/>
                  <a:pt x="1809750" y="3733800"/>
                </a:cubicBezTo>
                <a:cubicBezTo>
                  <a:pt x="1760170" y="3845356"/>
                  <a:pt x="1790507" y="3867343"/>
                  <a:pt x="1695450" y="3962400"/>
                </a:cubicBezTo>
                <a:lnTo>
                  <a:pt x="1581150" y="4076700"/>
                </a:lnTo>
                <a:cubicBezTo>
                  <a:pt x="1562100" y="4095750"/>
                  <a:pt x="1549558" y="4125331"/>
                  <a:pt x="1524000" y="4133850"/>
                </a:cubicBezTo>
                <a:cubicBezTo>
                  <a:pt x="1315574" y="4203325"/>
                  <a:pt x="1631274" y="4092523"/>
                  <a:pt x="1409700" y="4191000"/>
                </a:cubicBezTo>
                <a:cubicBezTo>
                  <a:pt x="1373000" y="4207311"/>
                  <a:pt x="1328816" y="4206823"/>
                  <a:pt x="1295400" y="4229100"/>
                </a:cubicBezTo>
                <a:cubicBezTo>
                  <a:pt x="1276350" y="4241800"/>
                  <a:pt x="1259172" y="4257901"/>
                  <a:pt x="1238250" y="4267200"/>
                </a:cubicBezTo>
                <a:cubicBezTo>
                  <a:pt x="1201550" y="4283511"/>
                  <a:pt x="1157366" y="4283023"/>
                  <a:pt x="1123950" y="4305300"/>
                </a:cubicBezTo>
                <a:cubicBezTo>
                  <a:pt x="1061333" y="4347045"/>
                  <a:pt x="1078662" y="4342732"/>
                  <a:pt x="1009650" y="4362450"/>
                </a:cubicBezTo>
                <a:cubicBezTo>
                  <a:pt x="879902" y="4399521"/>
                  <a:pt x="874889" y="4386005"/>
                  <a:pt x="685800" y="4400550"/>
                </a:cubicBezTo>
                <a:cubicBezTo>
                  <a:pt x="635000" y="4413250"/>
                  <a:pt x="583076" y="4422091"/>
                  <a:pt x="533400" y="4438650"/>
                </a:cubicBezTo>
                <a:lnTo>
                  <a:pt x="361950" y="4495800"/>
                </a:lnTo>
                <a:lnTo>
                  <a:pt x="304800" y="4514850"/>
                </a:lnTo>
                <a:cubicBezTo>
                  <a:pt x="285750" y="4521200"/>
                  <a:pt x="264358" y="4522761"/>
                  <a:pt x="247650" y="4533900"/>
                </a:cubicBezTo>
                <a:cubicBezTo>
                  <a:pt x="110934" y="4625044"/>
                  <a:pt x="165729" y="4577721"/>
                  <a:pt x="76200" y="4667250"/>
                </a:cubicBezTo>
                <a:lnTo>
                  <a:pt x="19050" y="4838700"/>
                </a:lnTo>
                <a:lnTo>
                  <a:pt x="0" y="4895850"/>
                </a:lnTo>
                <a:cubicBezTo>
                  <a:pt x="9522" y="4952983"/>
                  <a:pt x="23607" y="5074136"/>
                  <a:pt x="57150" y="5124450"/>
                </a:cubicBezTo>
                <a:cubicBezTo>
                  <a:pt x="69850" y="5143500"/>
                  <a:pt x="85011" y="5161122"/>
                  <a:pt x="95250" y="5181600"/>
                </a:cubicBezTo>
                <a:cubicBezTo>
                  <a:pt x="104230" y="5199561"/>
                  <a:pt x="103161" y="5222042"/>
                  <a:pt x="114300" y="5238750"/>
                </a:cubicBezTo>
                <a:cubicBezTo>
                  <a:pt x="129244" y="5261166"/>
                  <a:pt x="154203" y="5275204"/>
                  <a:pt x="171450" y="5295900"/>
                </a:cubicBezTo>
                <a:cubicBezTo>
                  <a:pt x="239564" y="5377636"/>
                  <a:pt x="175628" y="5334307"/>
                  <a:pt x="266700" y="5410200"/>
                </a:cubicBezTo>
                <a:cubicBezTo>
                  <a:pt x="284289" y="5424857"/>
                  <a:pt x="306261" y="5433643"/>
                  <a:pt x="323850" y="5448300"/>
                </a:cubicBezTo>
                <a:cubicBezTo>
                  <a:pt x="387047" y="5500964"/>
                  <a:pt x="367204" y="5508077"/>
                  <a:pt x="438150" y="5543550"/>
                </a:cubicBezTo>
                <a:cubicBezTo>
                  <a:pt x="456111" y="5552530"/>
                  <a:pt x="477339" y="5553620"/>
                  <a:pt x="495300" y="5562600"/>
                </a:cubicBezTo>
                <a:cubicBezTo>
                  <a:pt x="515778" y="5572839"/>
                  <a:pt x="531406" y="5591681"/>
                  <a:pt x="552450" y="5600700"/>
                </a:cubicBezTo>
                <a:cubicBezTo>
                  <a:pt x="576515" y="5611013"/>
                  <a:pt x="603476" y="5612557"/>
                  <a:pt x="628650" y="5619750"/>
                </a:cubicBezTo>
                <a:cubicBezTo>
                  <a:pt x="647958" y="5625267"/>
                  <a:pt x="666750" y="5632450"/>
                  <a:pt x="685800" y="5638800"/>
                </a:cubicBezTo>
                <a:cubicBezTo>
                  <a:pt x="787400" y="5632450"/>
                  <a:pt x="889307" y="5629879"/>
                  <a:pt x="990600" y="5619750"/>
                </a:cubicBezTo>
                <a:cubicBezTo>
                  <a:pt x="1040993" y="5614711"/>
                  <a:pt x="1141313" y="5572547"/>
                  <a:pt x="1181100" y="5562600"/>
                </a:cubicBezTo>
                <a:cubicBezTo>
                  <a:pt x="1205515" y="5556496"/>
                  <a:pt x="1287121" y="5538165"/>
                  <a:pt x="1314450" y="5524500"/>
                </a:cubicBezTo>
                <a:cubicBezTo>
                  <a:pt x="1495582" y="5433934"/>
                  <a:pt x="1191017" y="5546594"/>
                  <a:pt x="1485900" y="5448300"/>
                </a:cubicBezTo>
                <a:lnTo>
                  <a:pt x="1543050" y="5429250"/>
                </a:lnTo>
                <a:cubicBezTo>
                  <a:pt x="1562100" y="5422900"/>
                  <a:pt x="1583492" y="5421339"/>
                  <a:pt x="1600200" y="5410200"/>
                </a:cubicBezTo>
                <a:cubicBezTo>
                  <a:pt x="1619250" y="5397500"/>
                  <a:pt x="1636306" y="5381119"/>
                  <a:pt x="1657350" y="5372100"/>
                </a:cubicBezTo>
                <a:cubicBezTo>
                  <a:pt x="1681415" y="5361787"/>
                  <a:pt x="1708472" y="5360573"/>
                  <a:pt x="1733550" y="5353050"/>
                </a:cubicBezTo>
                <a:cubicBezTo>
                  <a:pt x="1772017" y="5341510"/>
                  <a:pt x="1847850" y="5314950"/>
                  <a:pt x="1847850" y="5314950"/>
                </a:cubicBezTo>
                <a:cubicBezTo>
                  <a:pt x="1911350" y="5327650"/>
                  <a:pt x="1975526" y="5337344"/>
                  <a:pt x="2038350" y="5353050"/>
                </a:cubicBezTo>
                <a:lnTo>
                  <a:pt x="2190750" y="5391150"/>
                </a:lnTo>
                <a:cubicBezTo>
                  <a:pt x="2216150" y="5397500"/>
                  <a:pt x="2240826" y="5408458"/>
                  <a:pt x="2266950" y="5410200"/>
                </a:cubicBezTo>
                <a:lnTo>
                  <a:pt x="2552700" y="5429250"/>
                </a:lnTo>
                <a:cubicBezTo>
                  <a:pt x="2584450" y="5435600"/>
                  <a:pt x="2617633" y="5436931"/>
                  <a:pt x="2647950" y="5448300"/>
                </a:cubicBezTo>
                <a:cubicBezTo>
                  <a:pt x="2684277" y="5461923"/>
                  <a:pt x="2739790" y="5516598"/>
                  <a:pt x="2762250" y="5543550"/>
                </a:cubicBezTo>
                <a:cubicBezTo>
                  <a:pt x="2776907" y="5561139"/>
                  <a:pt x="2785139" y="5583588"/>
                  <a:pt x="2800350" y="5600700"/>
                </a:cubicBezTo>
                <a:cubicBezTo>
                  <a:pt x="2836147" y="5640972"/>
                  <a:pt x="2884762" y="5670168"/>
                  <a:pt x="2914650" y="5715000"/>
                </a:cubicBezTo>
                <a:cubicBezTo>
                  <a:pt x="2967752" y="5794652"/>
                  <a:pt x="2980853" y="5830495"/>
                  <a:pt x="3048000" y="5886450"/>
                </a:cubicBezTo>
                <a:cubicBezTo>
                  <a:pt x="3065589" y="5901107"/>
                  <a:pt x="3086100" y="5911850"/>
                  <a:pt x="3105150" y="5924550"/>
                </a:cubicBezTo>
                <a:cubicBezTo>
                  <a:pt x="3168650" y="6019800"/>
                  <a:pt x="3124200" y="5969000"/>
                  <a:pt x="3257550" y="6057900"/>
                </a:cubicBezTo>
                <a:lnTo>
                  <a:pt x="3314700" y="6096000"/>
                </a:lnTo>
                <a:cubicBezTo>
                  <a:pt x="3333750" y="6108700"/>
                  <a:pt x="3350130" y="6126860"/>
                  <a:pt x="3371850" y="6134100"/>
                </a:cubicBezTo>
                <a:cubicBezTo>
                  <a:pt x="3390900" y="6140450"/>
                  <a:pt x="3411039" y="6144170"/>
                  <a:pt x="3429000" y="6153150"/>
                </a:cubicBezTo>
                <a:cubicBezTo>
                  <a:pt x="3449478" y="6163389"/>
                  <a:pt x="3465106" y="6182231"/>
                  <a:pt x="3486150" y="6191250"/>
                </a:cubicBezTo>
                <a:cubicBezTo>
                  <a:pt x="3522318" y="6206751"/>
                  <a:pt x="3650865" y="6225052"/>
                  <a:pt x="3676650" y="6229350"/>
                </a:cubicBezTo>
                <a:lnTo>
                  <a:pt x="4248150" y="6191250"/>
                </a:lnTo>
                <a:cubicBezTo>
                  <a:pt x="4299135" y="6186615"/>
                  <a:pt x="4349646" y="6177654"/>
                  <a:pt x="4400550" y="6172200"/>
                </a:cubicBezTo>
                <a:cubicBezTo>
                  <a:pt x="4911364" y="6117470"/>
                  <a:pt x="4625249" y="6156429"/>
                  <a:pt x="4914900" y="6115050"/>
                </a:cubicBezTo>
                <a:cubicBezTo>
                  <a:pt x="4953000" y="6102350"/>
                  <a:pt x="4990238" y="6086690"/>
                  <a:pt x="5029200" y="6076950"/>
                </a:cubicBezTo>
                <a:cubicBezTo>
                  <a:pt x="5053615" y="6070846"/>
                  <a:pt x="5135221" y="6052515"/>
                  <a:pt x="5162550" y="6038850"/>
                </a:cubicBezTo>
                <a:cubicBezTo>
                  <a:pt x="5183028" y="6028611"/>
                  <a:pt x="5199821" y="6012109"/>
                  <a:pt x="5219700" y="6000750"/>
                </a:cubicBezTo>
                <a:cubicBezTo>
                  <a:pt x="5244356" y="5986661"/>
                  <a:pt x="5271549" y="5977261"/>
                  <a:pt x="5295900" y="5962650"/>
                </a:cubicBezTo>
                <a:cubicBezTo>
                  <a:pt x="5335165" y="5939091"/>
                  <a:pt x="5410200" y="5886450"/>
                  <a:pt x="5410200" y="5886450"/>
                </a:cubicBezTo>
                <a:cubicBezTo>
                  <a:pt x="5422900" y="5867400"/>
                  <a:pt x="5433643" y="5846889"/>
                  <a:pt x="5448300" y="5829300"/>
                </a:cubicBezTo>
                <a:cubicBezTo>
                  <a:pt x="5491025" y="5778030"/>
                  <a:pt x="5516523" y="5775811"/>
                  <a:pt x="5543550" y="5715000"/>
                </a:cubicBezTo>
                <a:cubicBezTo>
                  <a:pt x="5559861" y="5678300"/>
                  <a:pt x="5568950" y="5638800"/>
                  <a:pt x="5581650" y="5600700"/>
                </a:cubicBezTo>
                <a:lnTo>
                  <a:pt x="5619750" y="5486400"/>
                </a:lnTo>
                <a:cubicBezTo>
                  <a:pt x="5626100" y="5467350"/>
                  <a:pt x="5635499" y="5449057"/>
                  <a:pt x="5638800" y="5429250"/>
                </a:cubicBezTo>
                <a:lnTo>
                  <a:pt x="5657850" y="5314950"/>
                </a:lnTo>
                <a:cubicBezTo>
                  <a:pt x="5651500" y="5238750"/>
                  <a:pt x="5648906" y="5162143"/>
                  <a:pt x="5638800" y="5086350"/>
                </a:cubicBezTo>
                <a:cubicBezTo>
                  <a:pt x="5633345" y="5045437"/>
                  <a:pt x="5607133" y="5002630"/>
                  <a:pt x="5581650" y="4972050"/>
                </a:cubicBezTo>
                <a:cubicBezTo>
                  <a:pt x="5564403" y="4951354"/>
                  <a:pt x="5546916" y="4929844"/>
                  <a:pt x="5524500" y="4914900"/>
                </a:cubicBezTo>
                <a:cubicBezTo>
                  <a:pt x="5507792" y="4903761"/>
                  <a:pt x="5484903" y="4905602"/>
                  <a:pt x="5467350" y="4895850"/>
                </a:cubicBezTo>
                <a:cubicBezTo>
                  <a:pt x="5427322" y="4873612"/>
                  <a:pt x="5396491" y="4834130"/>
                  <a:pt x="5353050" y="4819650"/>
                </a:cubicBezTo>
                <a:lnTo>
                  <a:pt x="5181600" y="4762500"/>
                </a:lnTo>
                <a:lnTo>
                  <a:pt x="5010150" y="4705350"/>
                </a:lnTo>
                <a:cubicBezTo>
                  <a:pt x="4991100" y="4699000"/>
                  <a:pt x="4969708" y="4697439"/>
                  <a:pt x="4953000" y="4686300"/>
                </a:cubicBezTo>
                <a:cubicBezTo>
                  <a:pt x="4933950" y="4673600"/>
                  <a:pt x="4916772" y="4657499"/>
                  <a:pt x="4895850" y="4648200"/>
                </a:cubicBezTo>
                <a:cubicBezTo>
                  <a:pt x="4859150" y="4631889"/>
                  <a:pt x="4781550" y="4610100"/>
                  <a:pt x="4781550" y="4610100"/>
                </a:cubicBezTo>
                <a:cubicBezTo>
                  <a:pt x="4764386" y="4592936"/>
                  <a:pt x="4691604" y="4527626"/>
                  <a:pt x="4686300" y="4495800"/>
                </a:cubicBezTo>
                <a:cubicBezTo>
                  <a:pt x="4681873" y="4469239"/>
                  <a:pt x="4729234" y="4395716"/>
                  <a:pt x="4743450" y="4381500"/>
                </a:cubicBezTo>
                <a:cubicBezTo>
                  <a:pt x="4806878" y="4318072"/>
                  <a:pt x="4788028" y="4363085"/>
                  <a:pt x="4857750" y="4324350"/>
                </a:cubicBezTo>
                <a:cubicBezTo>
                  <a:pt x="4897778" y="4302112"/>
                  <a:pt x="4928609" y="4262630"/>
                  <a:pt x="4972050" y="4248150"/>
                </a:cubicBezTo>
                <a:cubicBezTo>
                  <a:pt x="5115698" y="4200267"/>
                  <a:pt x="4938634" y="4264858"/>
                  <a:pt x="5086350" y="4191000"/>
                </a:cubicBezTo>
                <a:cubicBezTo>
                  <a:pt x="5104311" y="4182020"/>
                  <a:pt x="5125539" y="4180930"/>
                  <a:pt x="5143500" y="4171950"/>
                </a:cubicBezTo>
                <a:cubicBezTo>
                  <a:pt x="5163978" y="4161711"/>
                  <a:pt x="5180172" y="4144089"/>
                  <a:pt x="5200650" y="4133850"/>
                </a:cubicBezTo>
                <a:cubicBezTo>
                  <a:pt x="5218611" y="4124870"/>
                  <a:pt x="5240247" y="4124552"/>
                  <a:pt x="5257800" y="4114800"/>
                </a:cubicBezTo>
                <a:cubicBezTo>
                  <a:pt x="5297828" y="4092562"/>
                  <a:pt x="5328659" y="4053080"/>
                  <a:pt x="5372100" y="4038600"/>
                </a:cubicBezTo>
                <a:cubicBezTo>
                  <a:pt x="5515748" y="3990717"/>
                  <a:pt x="5338684" y="4055308"/>
                  <a:pt x="5486400" y="3981450"/>
                </a:cubicBezTo>
                <a:cubicBezTo>
                  <a:pt x="5504361" y="3972470"/>
                  <a:pt x="5525589" y="3971380"/>
                  <a:pt x="5543550" y="3962400"/>
                </a:cubicBezTo>
                <a:cubicBezTo>
                  <a:pt x="5564028" y="3952161"/>
                  <a:pt x="5580821" y="3935659"/>
                  <a:pt x="5600700" y="3924300"/>
                </a:cubicBezTo>
                <a:cubicBezTo>
                  <a:pt x="5666612" y="3886636"/>
                  <a:pt x="5669934" y="3888522"/>
                  <a:pt x="5734050" y="3867150"/>
                </a:cubicBezTo>
                <a:cubicBezTo>
                  <a:pt x="5740511" y="3867958"/>
                  <a:pt x="5902939" y="3878143"/>
                  <a:pt x="5943600" y="3905250"/>
                </a:cubicBezTo>
                <a:cubicBezTo>
                  <a:pt x="5966016" y="3920194"/>
                  <a:pt x="5980054" y="3945153"/>
                  <a:pt x="6000750" y="3962400"/>
                </a:cubicBezTo>
                <a:cubicBezTo>
                  <a:pt x="6018339" y="3977057"/>
                  <a:pt x="6040311" y="3985843"/>
                  <a:pt x="6057900" y="4000500"/>
                </a:cubicBezTo>
                <a:cubicBezTo>
                  <a:pt x="6078596" y="4017747"/>
                  <a:pt x="6093784" y="4041110"/>
                  <a:pt x="6115050" y="4057650"/>
                </a:cubicBezTo>
                <a:cubicBezTo>
                  <a:pt x="6151195" y="4085763"/>
                  <a:pt x="6229350" y="4133850"/>
                  <a:pt x="6229350" y="4133850"/>
                </a:cubicBezTo>
                <a:cubicBezTo>
                  <a:pt x="6273800" y="4200525"/>
                  <a:pt x="6286500" y="4235450"/>
                  <a:pt x="6381750" y="4267200"/>
                </a:cubicBezTo>
                <a:cubicBezTo>
                  <a:pt x="6400800" y="4273550"/>
                  <a:pt x="6421347" y="4276498"/>
                  <a:pt x="6438900" y="4286250"/>
                </a:cubicBezTo>
                <a:cubicBezTo>
                  <a:pt x="6478928" y="4308488"/>
                  <a:pt x="6515100" y="4337050"/>
                  <a:pt x="6553200" y="4362450"/>
                </a:cubicBezTo>
                <a:cubicBezTo>
                  <a:pt x="6572250" y="4375150"/>
                  <a:pt x="6588630" y="4393310"/>
                  <a:pt x="6610350" y="4400550"/>
                </a:cubicBezTo>
                <a:cubicBezTo>
                  <a:pt x="6629400" y="4406900"/>
                  <a:pt x="6649947" y="4409848"/>
                  <a:pt x="6667500" y="4419600"/>
                </a:cubicBezTo>
                <a:cubicBezTo>
                  <a:pt x="6707528" y="4441838"/>
                  <a:pt x="6743700" y="4470400"/>
                  <a:pt x="6781800" y="4495800"/>
                </a:cubicBezTo>
                <a:cubicBezTo>
                  <a:pt x="6800850" y="4508500"/>
                  <a:pt x="6817230" y="4526660"/>
                  <a:pt x="6838950" y="4533900"/>
                </a:cubicBezTo>
                <a:cubicBezTo>
                  <a:pt x="6858000" y="4540250"/>
                  <a:pt x="6878139" y="4543970"/>
                  <a:pt x="6896100" y="4552950"/>
                </a:cubicBezTo>
                <a:cubicBezTo>
                  <a:pt x="6916578" y="4563189"/>
                  <a:pt x="6932206" y="4582031"/>
                  <a:pt x="6953250" y="4591050"/>
                </a:cubicBezTo>
                <a:cubicBezTo>
                  <a:pt x="6977315" y="4601363"/>
                  <a:pt x="7004050" y="4603750"/>
                  <a:pt x="7029450" y="4610100"/>
                </a:cubicBezTo>
                <a:cubicBezTo>
                  <a:pt x="7048500" y="4622800"/>
                  <a:pt x="7065556" y="4639181"/>
                  <a:pt x="7086600" y="4648200"/>
                </a:cubicBezTo>
                <a:cubicBezTo>
                  <a:pt x="7278017" y="4730236"/>
                  <a:pt x="7020992" y="4577296"/>
                  <a:pt x="7277100" y="4705350"/>
                </a:cubicBezTo>
                <a:cubicBezTo>
                  <a:pt x="7302500" y="4718050"/>
                  <a:pt x="7326359" y="4734470"/>
                  <a:pt x="7353300" y="4743450"/>
                </a:cubicBezTo>
                <a:cubicBezTo>
                  <a:pt x="7384017" y="4753689"/>
                  <a:pt x="7416942" y="4755476"/>
                  <a:pt x="7448550" y="4762500"/>
                </a:cubicBezTo>
                <a:cubicBezTo>
                  <a:pt x="7474108" y="4768180"/>
                  <a:pt x="7499192" y="4775870"/>
                  <a:pt x="7524750" y="4781550"/>
                </a:cubicBezTo>
                <a:cubicBezTo>
                  <a:pt x="7556358" y="4788574"/>
                  <a:pt x="7588588" y="4792747"/>
                  <a:pt x="7620000" y="4800600"/>
                </a:cubicBezTo>
                <a:cubicBezTo>
                  <a:pt x="7807587" y="4847497"/>
                  <a:pt x="7476928" y="4786280"/>
                  <a:pt x="7791450" y="4838700"/>
                </a:cubicBezTo>
                <a:cubicBezTo>
                  <a:pt x="7852929" y="4829917"/>
                  <a:pt x="7982047" y="4819586"/>
                  <a:pt x="8039100" y="4781550"/>
                </a:cubicBezTo>
                <a:lnTo>
                  <a:pt x="8096250" y="4743450"/>
                </a:lnTo>
                <a:cubicBezTo>
                  <a:pt x="8108950" y="4724400"/>
                  <a:pt x="8119693" y="4703889"/>
                  <a:pt x="8134350" y="4686300"/>
                </a:cubicBezTo>
                <a:cubicBezTo>
                  <a:pt x="8151597" y="4665604"/>
                  <a:pt x="8176556" y="4651566"/>
                  <a:pt x="8191500" y="4629150"/>
                </a:cubicBezTo>
                <a:cubicBezTo>
                  <a:pt x="8202639" y="4612442"/>
                  <a:pt x="8201570" y="4589961"/>
                  <a:pt x="8210550" y="4572000"/>
                </a:cubicBezTo>
                <a:cubicBezTo>
                  <a:pt x="8284408" y="4424284"/>
                  <a:pt x="8219817" y="4601348"/>
                  <a:pt x="8267700" y="4457700"/>
                </a:cubicBezTo>
                <a:cubicBezTo>
                  <a:pt x="8261350" y="4387850"/>
                  <a:pt x="8258569" y="4317583"/>
                  <a:pt x="8248650" y="4248150"/>
                </a:cubicBezTo>
                <a:cubicBezTo>
                  <a:pt x="8242725" y="4206673"/>
                  <a:pt x="8217519" y="4165073"/>
                  <a:pt x="8191500" y="4133850"/>
                </a:cubicBezTo>
                <a:cubicBezTo>
                  <a:pt x="8174253" y="4113154"/>
                  <a:pt x="8151597" y="4097396"/>
                  <a:pt x="8134350" y="4076700"/>
                </a:cubicBezTo>
                <a:cubicBezTo>
                  <a:pt x="8054975" y="3981450"/>
                  <a:pt x="8143875" y="4051300"/>
                  <a:pt x="8039100" y="3981450"/>
                </a:cubicBezTo>
                <a:cubicBezTo>
                  <a:pt x="7969250" y="3876675"/>
                  <a:pt x="8039100" y="3965575"/>
                  <a:pt x="7943850" y="3886200"/>
                </a:cubicBezTo>
                <a:cubicBezTo>
                  <a:pt x="7923154" y="3868953"/>
                  <a:pt x="7907966" y="3845590"/>
                  <a:pt x="7886700" y="3829050"/>
                </a:cubicBezTo>
                <a:cubicBezTo>
                  <a:pt x="7670466" y="3660868"/>
                  <a:pt x="7853215" y="3802782"/>
                  <a:pt x="7715250" y="3733800"/>
                </a:cubicBezTo>
                <a:cubicBezTo>
                  <a:pt x="7694772" y="3723561"/>
                  <a:pt x="7679144" y="3704719"/>
                  <a:pt x="7658100" y="3695700"/>
                </a:cubicBezTo>
                <a:cubicBezTo>
                  <a:pt x="7634035" y="3685387"/>
                  <a:pt x="7606415" y="3685843"/>
                  <a:pt x="7581900" y="3676650"/>
                </a:cubicBezTo>
                <a:cubicBezTo>
                  <a:pt x="7555310" y="3666679"/>
                  <a:pt x="7532290" y="3648521"/>
                  <a:pt x="7505700" y="3638550"/>
                </a:cubicBezTo>
                <a:cubicBezTo>
                  <a:pt x="7444848" y="3615731"/>
                  <a:pt x="7371030" y="3618620"/>
                  <a:pt x="7315200" y="3581400"/>
                </a:cubicBezTo>
                <a:cubicBezTo>
                  <a:pt x="7156068" y="3475312"/>
                  <a:pt x="7233279" y="3537579"/>
                  <a:pt x="7086600" y="3390900"/>
                </a:cubicBezTo>
                <a:cubicBezTo>
                  <a:pt x="7067550" y="3371850"/>
                  <a:pt x="7041498" y="3357847"/>
                  <a:pt x="7029450" y="3333750"/>
                </a:cubicBezTo>
                <a:cubicBezTo>
                  <a:pt x="6979302" y="3233453"/>
                  <a:pt x="7011430" y="3277630"/>
                  <a:pt x="6934200" y="3200400"/>
                </a:cubicBezTo>
                <a:cubicBezTo>
                  <a:pt x="6864725" y="2991974"/>
                  <a:pt x="6975527" y="3307674"/>
                  <a:pt x="6877050" y="3086100"/>
                </a:cubicBezTo>
                <a:cubicBezTo>
                  <a:pt x="6860739" y="3049400"/>
                  <a:pt x="6861227" y="3005216"/>
                  <a:pt x="6838950" y="2971800"/>
                </a:cubicBezTo>
                <a:cubicBezTo>
                  <a:pt x="6826250" y="2952750"/>
                  <a:pt x="6810149" y="2935572"/>
                  <a:pt x="6800850" y="2914650"/>
                </a:cubicBezTo>
                <a:cubicBezTo>
                  <a:pt x="6695690" y="2678039"/>
                  <a:pt x="6844978" y="2923692"/>
                  <a:pt x="6686550" y="2686050"/>
                </a:cubicBezTo>
                <a:cubicBezTo>
                  <a:pt x="6673850" y="2667000"/>
                  <a:pt x="6664639" y="2645089"/>
                  <a:pt x="6648450" y="2628900"/>
                </a:cubicBezTo>
                <a:cubicBezTo>
                  <a:pt x="6629400" y="2609850"/>
                  <a:pt x="6612566" y="2588290"/>
                  <a:pt x="6591300" y="2571750"/>
                </a:cubicBezTo>
                <a:cubicBezTo>
                  <a:pt x="6555155" y="2543637"/>
                  <a:pt x="6515100" y="2520950"/>
                  <a:pt x="6477000" y="2495550"/>
                </a:cubicBezTo>
                <a:lnTo>
                  <a:pt x="6362700" y="2419350"/>
                </a:lnTo>
                <a:cubicBezTo>
                  <a:pt x="6343650" y="2406650"/>
                  <a:pt x="6327270" y="2388490"/>
                  <a:pt x="6305550" y="2381250"/>
                </a:cubicBezTo>
                <a:cubicBezTo>
                  <a:pt x="6267450" y="2368550"/>
                  <a:pt x="6224666" y="2365427"/>
                  <a:pt x="6191250" y="2343150"/>
                </a:cubicBezTo>
                <a:cubicBezTo>
                  <a:pt x="6081422" y="2269931"/>
                  <a:pt x="6187368" y="2333322"/>
                  <a:pt x="6076950" y="2286000"/>
                </a:cubicBezTo>
                <a:cubicBezTo>
                  <a:pt x="6050848" y="2274813"/>
                  <a:pt x="6025101" y="2262511"/>
                  <a:pt x="6000750" y="2247900"/>
                </a:cubicBezTo>
                <a:cubicBezTo>
                  <a:pt x="5961485" y="2224341"/>
                  <a:pt x="5886450" y="2171700"/>
                  <a:pt x="5886450" y="2171700"/>
                </a:cubicBezTo>
                <a:cubicBezTo>
                  <a:pt x="5873750" y="2133600"/>
                  <a:pt x="5826073" y="2090816"/>
                  <a:pt x="5848350" y="2057400"/>
                </a:cubicBezTo>
                <a:cubicBezTo>
                  <a:pt x="5861050" y="2038350"/>
                  <a:pt x="5868572" y="2014553"/>
                  <a:pt x="5886450" y="2000250"/>
                </a:cubicBezTo>
                <a:cubicBezTo>
                  <a:pt x="5902130" y="1987706"/>
                  <a:pt x="5925639" y="1990180"/>
                  <a:pt x="5943600" y="1981200"/>
                </a:cubicBezTo>
                <a:cubicBezTo>
                  <a:pt x="5964078" y="1970961"/>
                  <a:pt x="5983161" y="1957757"/>
                  <a:pt x="6000750" y="1943100"/>
                </a:cubicBezTo>
                <a:cubicBezTo>
                  <a:pt x="6147429" y="1820868"/>
                  <a:pt x="5973157" y="1942445"/>
                  <a:pt x="6115050" y="1847850"/>
                </a:cubicBezTo>
                <a:lnTo>
                  <a:pt x="6191250" y="1733550"/>
                </a:lnTo>
                <a:cubicBezTo>
                  <a:pt x="6203950" y="1714500"/>
                  <a:pt x="6213161" y="1692589"/>
                  <a:pt x="6229350" y="1676400"/>
                </a:cubicBezTo>
                <a:cubicBezTo>
                  <a:pt x="6265239" y="1640511"/>
                  <a:pt x="6303382" y="1609840"/>
                  <a:pt x="6324600" y="1562100"/>
                </a:cubicBezTo>
                <a:cubicBezTo>
                  <a:pt x="6340911" y="1525400"/>
                  <a:pt x="6340423" y="1481216"/>
                  <a:pt x="6362700" y="1447800"/>
                </a:cubicBezTo>
                <a:lnTo>
                  <a:pt x="6438900" y="1333500"/>
                </a:lnTo>
                <a:cubicBezTo>
                  <a:pt x="6451600" y="1314450"/>
                  <a:pt x="6469760" y="1298070"/>
                  <a:pt x="6477000" y="1276350"/>
                </a:cubicBezTo>
                <a:cubicBezTo>
                  <a:pt x="6483350" y="1257300"/>
                  <a:pt x="6486298" y="1236753"/>
                  <a:pt x="6496050" y="1219200"/>
                </a:cubicBezTo>
                <a:cubicBezTo>
                  <a:pt x="6619147" y="997626"/>
                  <a:pt x="6536177" y="1213118"/>
                  <a:pt x="6610350" y="990600"/>
                </a:cubicBezTo>
                <a:lnTo>
                  <a:pt x="6629400" y="933450"/>
                </a:lnTo>
                <a:lnTo>
                  <a:pt x="6648450" y="876300"/>
                </a:lnTo>
                <a:cubicBezTo>
                  <a:pt x="6637574" y="821918"/>
                  <a:pt x="6626492" y="758656"/>
                  <a:pt x="6610350" y="704850"/>
                </a:cubicBezTo>
                <a:cubicBezTo>
                  <a:pt x="6598810" y="666383"/>
                  <a:pt x="6584950" y="628650"/>
                  <a:pt x="6572250" y="590550"/>
                </a:cubicBezTo>
                <a:cubicBezTo>
                  <a:pt x="6565900" y="571500"/>
                  <a:pt x="6564339" y="550108"/>
                  <a:pt x="6553200" y="533400"/>
                </a:cubicBezTo>
                <a:cubicBezTo>
                  <a:pt x="6540500" y="514350"/>
                  <a:pt x="6525339" y="496728"/>
                  <a:pt x="6515100" y="476250"/>
                </a:cubicBezTo>
                <a:cubicBezTo>
                  <a:pt x="6506120" y="458289"/>
                  <a:pt x="6505802" y="436653"/>
                  <a:pt x="6496050" y="419100"/>
                </a:cubicBezTo>
                <a:cubicBezTo>
                  <a:pt x="6473812" y="379072"/>
                  <a:pt x="6434330" y="348241"/>
                  <a:pt x="6419850" y="304800"/>
                </a:cubicBezTo>
                <a:cubicBezTo>
                  <a:pt x="6413500" y="285750"/>
                  <a:pt x="6413344" y="263330"/>
                  <a:pt x="6400800" y="247650"/>
                </a:cubicBezTo>
                <a:cubicBezTo>
                  <a:pt x="6386497" y="229772"/>
                  <a:pt x="6361239" y="224207"/>
                  <a:pt x="6343650" y="209550"/>
                </a:cubicBezTo>
                <a:cubicBezTo>
                  <a:pt x="6164592" y="60335"/>
                  <a:pt x="6461086" y="268790"/>
                  <a:pt x="6172200" y="76200"/>
                </a:cubicBezTo>
                <a:cubicBezTo>
                  <a:pt x="6153150" y="63500"/>
                  <a:pt x="6136770" y="45340"/>
                  <a:pt x="6115050" y="38100"/>
                </a:cubicBezTo>
                <a:lnTo>
                  <a:pt x="6000750" y="0"/>
                </a:lnTo>
                <a:cubicBezTo>
                  <a:pt x="5963409" y="6223"/>
                  <a:pt x="5833039" y="26689"/>
                  <a:pt x="5791200" y="38100"/>
                </a:cubicBezTo>
                <a:cubicBezTo>
                  <a:pt x="5752454" y="48667"/>
                  <a:pt x="5715000" y="63500"/>
                  <a:pt x="5676900" y="76200"/>
                </a:cubicBezTo>
                <a:cubicBezTo>
                  <a:pt x="5657850" y="82550"/>
                  <a:pt x="5636458" y="84111"/>
                  <a:pt x="5619750" y="95250"/>
                </a:cubicBezTo>
                <a:cubicBezTo>
                  <a:pt x="5540815" y="147873"/>
                  <a:pt x="5584812" y="127797"/>
                  <a:pt x="5486400" y="152400"/>
                </a:cubicBezTo>
                <a:lnTo>
                  <a:pt x="5257800" y="304800"/>
                </a:lnTo>
                <a:cubicBezTo>
                  <a:pt x="5212570" y="334953"/>
                  <a:pt x="5165801" y="364606"/>
                  <a:pt x="5124450" y="400050"/>
                </a:cubicBezTo>
                <a:cubicBezTo>
                  <a:pt x="5103995" y="417583"/>
                  <a:pt x="5087996" y="439953"/>
                  <a:pt x="5067300" y="457200"/>
                </a:cubicBezTo>
                <a:cubicBezTo>
                  <a:pt x="4981408" y="528777"/>
                  <a:pt x="4988473" y="470665"/>
                  <a:pt x="4895850" y="609600"/>
                </a:cubicBezTo>
                <a:cubicBezTo>
                  <a:pt x="4801255" y="751493"/>
                  <a:pt x="4922832" y="577221"/>
                  <a:pt x="4800600" y="723900"/>
                </a:cubicBezTo>
                <a:cubicBezTo>
                  <a:pt x="4785943" y="741489"/>
                  <a:pt x="4777157" y="763461"/>
                  <a:pt x="4762500" y="781050"/>
                </a:cubicBezTo>
                <a:cubicBezTo>
                  <a:pt x="4745253" y="801746"/>
                  <a:pt x="4722597" y="817504"/>
                  <a:pt x="4705350" y="838200"/>
                </a:cubicBezTo>
                <a:cubicBezTo>
                  <a:pt x="4690693" y="855789"/>
                  <a:pt x="4677489" y="874872"/>
                  <a:pt x="4667250" y="895350"/>
                </a:cubicBezTo>
                <a:cubicBezTo>
                  <a:pt x="4658270" y="913311"/>
                  <a:pt x="4660528" y="936649"/>
                  <a:pt x="4648200" y="952500"/>
                </a:cubicBezTo>
                <a:cubicBezTo>
                  <a:pt x="4615120" y="995032"/>
                  <a:pt x="4563788" y="1021968"/>
                  <a:pt x="4533900" y="1066800"/>
                </a:cubicBezTo>
                <a:cubicBezTo>
                  <a:pt x="4341310" y="1355686"/>
                  <a:pt x="4549765" y="1059192"/>
                  <a:pt x="4400550" y="1238250"/>
                </a:cubicBezTo>
                <a:cubicBezTo>
                  <a:pt x="4385893" y="1255839"/>
                  <a:pt x="4378639" y="1279211"/>
                  <a:pt x="4362450" y="1295400"/>
                </a:cubicBezTo>
                <a:cubicBezTo>
                  <a:pt x="4346261" y="1311589"/>
                  <a:pt x="4322889" y="1318843"/>
                  <a:pt x="4305300" y="1333500"/>
                </a:cubicBezTo>
                <a:cubicBezTo>
                  <a:pt x="4158621" y="1455732"/>
                  <a:pt x="4332893" y="1334155"/>
                  <a:pt x="4191000" y="1428750"/>
                </a:cubicBezTo>
                <a:cubicBezTo>
                  <a:pt x="4178300" y="1447800"/>
                  <a:pt x="4169089" y="1469711"/>
                  <a:pt x="4152900" y="1485900"/>
                </a:cubicBezTo>
                <a:cubicBezTo>
                  <a:pt x="4115971" y="1522829"/>
                  <a:pt x="4085081" y="1527556"/>
                  <a:pt x="4038600" y="1543050"/>
                </a:cubicBezTo>
                <a:cubicBezTo>
                  <a:pt x="3996469" y="1585181"/>
                  <a:pt x="3977344" y="1611778"/>
                  <a:pt x="3924300" y="1638300"/>
                </a:cubicBezTo>
                <a:cubicBezTo>
                  <a:pt x="3906339" y="1647280"/>
                  <a:pt x="3884703" y="1647598"/>
                  <a:pt x="3867150" y="1657350"/>
                </a:cubicBezTo>
                <a:cubicBezTo>
                  <a:pt x="3827122" y="1679588"/>
                  <a:pt x="3796291" y="1719070"/>
                  <a:pt x="3752850" y="1733550"/>
                </a:cubicBezTo>
                <a:cubicBezTo>
                  <a:pt x="3733762" y="1739913"/>
                  <a:pt x="3633169" y="1775067"/>
                  <a:pt x="3619500" y="1771650"/>
                </a:cubicBezTo>
                <a:cubicBezTo>
                  <a:pt x="3607179" y="1768570"/>
                  <a:pt x="3619500" y="1746250"/>
                  <a:pt x="3619500" y="1733550"/>
                </a:cubicBezTo>
                <a:lnTo>
                  <a:pt x="3657600" y="1790700"/>
                </a:lnTo>
                <a:close/>
              </a:path>
            </a:pathLst>
          </a:custGeom>
          <a:blipFill>
            <a:blip r:embed="rId6" cstate="print">
              <a:extLst>
                <a:ext uri="{28A0092B-C50C-407E-A947-70E740481C1C}">
                  <a14:useLocalDpi xmlns:a14="http://schemas.microsoft.com/office/drawing/2010/main" val="0"/>
                </a:ext>
              </a:extLst>
            </a:blip>
            <a:stretch>
              <a:fillRect/>
            </a:stretch>
          </a:blipFill>
          <a:ln>
            <a:noFill/>
          </a:ln>
          <a:effectLst>
            <a:outerShdw blurRad="50800" dist="38100" dir="2700000" algn="tl"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 name="TextBox 1">
            <a:extLst>
              <a:ext uri="{FF2B5EF4-FFF2-40B4-BE49-F238E27FC236}">
                <a16:creationId xmlns:a16="http://schemas.microsoft.com/office/drawing/2014/main" id="{EAC90EAF-A993-47F2-B6B1-310FD10E997D}"/>
              </a:ext>
            </a:extLst>
          </p:cNvPr>
          <p:cNvSpPr txBox="1"/>
          <p:nvPr/>
        </p:nvSpPr>
        <p:spPr>
          <a:xfrm>
            <a:off x="2712683" y="5338458"/>
            <a:ext cx="3200399" cy="400110"/>
          </a:xfrm>
          <a:prstGeom prst="rect">
            <a:avLst/>
          </a:prstGeom>
          <a:noFill/>
        </p:spPr>
        <p:txBody>
          <a:bodyPr wrap="square" rtlCol="0">
            <a:spAutoFit/>
          </a:bodyPr>
          <a:lstStyle/>
          <a:p>
            <a:r>
              <a:rPr lang="en-US" sz="2000" dirty="0">
                <a:solidFill>
                  <a:srgbClr val="FFFF00"/>
                </a:solidFill>
              </a:rPr>
              <a:t>Better to find bugs yourself!</a:t>
            </a:r>
            <a:endParaRPr lang="en-SG" sz="2000" dirty="0">
              <a:solidFill>
                <a:srgbClr val="FFFF00"/>
              </a:solidFill>
            </a:endParaRPr>
          </a:p>
        </p:txBody>
      </p:sp>
      <p:grpSp>
        <p:nvGrpSpPr>
          <p:cNvPr id="8" name="Group 7">
            <a:extLst>
              <a:ext uri="{FF2B5EF4-FFF2-40B4-BE49-F238E27FC236}">
                <a16:creationId xmlns:a16="http://schemas.microsoft.com/office/drawing/2014/main" id="{379F1A97-958E-14FC-ADB8-94713E9333CC}"/>
              </a:ext>
            </a:extLst>
          </p:cNvPr>
          <p:cNvGrpSpPr/>
          <p:nvPr/>
        </p:nvGrpSpPr>
        <p:grpSpPr>
          <a:xfrm>
            <a:off x="7353536" y="5935980"/>
            <a:ext cx="816249" cy="850460"/>
            <a:chOff x="5051151" y="5943600"/>
            <a:chExt cx="816249" cy="850460"/>
          </a:xfrm>
        </p:grpSpPr>
        <p:cxnSp>
          <p:nvCxnSpPr>
            <p:cNvPr id="9" name="Straight Connector 8">
              <a:extLst>
                <a:ext uri="{FF2B5EF4-FFF2-40B4-BE49-F238E27FC236}">
                  <a16:creationId xmlns:a16="http://schemas.microsoft.com/office/drawing/2014/main" id="{30DCC1BF-CC52-4F71-DEE6-938FB8B87536}"/>
                </a:ext>
              </a:extLst>
            </p:cNvPr>
            <p:cNvCxnSpPr/>
            <p:nvPr/>
          </p:nvCxnSpPr>
          <p:spPr>
            <a:xfrm>
              <a:off x="5482807" y="5943600"/>
              <a:ext cx="0" cy="304800"/>
            </a:xfrm>
            <a:prstGeom prst="line">
              <a:avLst/>
            </a:prstGeom>
            <a:solidFill>
              <a:schemeClr val="bg1"/>
            </a:solidFill>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0">
              <a:extLst>
                <a:ext uri="{FF2B5EF4-FFF2-40B4-BE49-F238E27FC236}">
                  <a16:creationId xmlns:a16="http://schemas.microsoft.com/office/drawing/2014/main" id="{1BA38488-C0BB-3263-A94B-4A62B0CFA249}"/>
                </a:ext>
              </a:extLst>
            </p:cNvPr>
            <p:cNvSpPr/>
            <p:nvPr/>
          </p:nvSpPr>
          <p:spPr>
            <a:xfrm>
              <a:off x="5051151" y="6270840"/>
              <a:ext cx="816249" cy="523220"/>
            </a:xfrm>
            <a:prstGeom prst="rect">
              <a:avLst/>
            </a:prstGeom>
            <a:noFill/>
            <a:ln>
              <a:noFill/>
            </a:ln>
          </p:spPr>
          <p:txBody>
            <a:bodyPr wrap="none">
              <a:spAutoFit/>
            </a:bodyPr>
            <a:lstStyle/>
            <a:p>
              <a:pPr>
                <a:defRPr/>
              </a:pPr>
              <a:r>
                <a:rPr lang="en-US" sz="2800" b="1" dirty="0">
                  <a:solidFill>
                    <a:schemeClr val="bg1">
                      <a:lumMod val="75000"/>
                    </a:schemeClr>
                  </a:solidFill>
                  <a:latin typeface="Calibri"/>
                </a:rPr>
                <a:t>v1.5</a:t>
              </a:r>
              <a:endParaRPr lang="en-SG" sz="2800" b="1" dirty="0">
                <a:solidFill>
                  <a:schemeClr val="bg1">
                    <a:lumMod val="75000"/>
                  </a:schemeClr>
                </a:solidFill>
                <a:latin typeface="Calibri"/>
              </a:endParaRPr>
            </a:p>
          </p:txBody>
        </p:sp>
      </p:grpSp>
      <p:grpSp>
        <p:nvGrpSpPr>
          <p:cNvPr id="26" name="Group 25">
            <a:extLst>
              <a:ext uri="{FF2B5EF4-FFF2-40B4-BE49-F238E27FC236}">
                <a16:creationId xmlns:a16="http://schemas.microsoft.com/office/drawing/2014/main" id="{F1A573C1-C237-E3F6-AC31-AAE62D80CD20}"/>
              </a:ext>
            </a:extLst>
          </p:cNvPr>
          <p:cNvGrpSpPr/>
          <p:nvPr/>
        </p:nvGrpSpPr>
        <p:grpSpPr>
          <a:xfrm>
            <a:off x="6156071" y="5935980"/>
            <a:ext cx="816249" cy="836679"/>
            <a:chOff x="3733800" y="5943600"/>
            <a:chExt cx="816249" cy="836679"/>
          </a:xfrm>
        </p:grpSpPr>
        <p:cxnSp>
          <p:nvCxnSpPr>
            <p:cNvPr id="27" name="Straight Connector 6">
              <a:extLst>
                <a:ext uri="{FF2B5EF4-FFF2-40B4-BE49-F238E27FC236}">
                  <a16:creationId xmlns:a16="http://schemas.microsoft.com/office/drawing/2014/main" id="{0171174D-269C-6048-7C7F-CDF6D460ACCF}"/>
                </a:ext>
              </a:extLst>
            </p:cNvPr>
            <p:cNvCxnSpPr/>
            <p:nvPr/>
          </p:nvCxnSpPr>
          <p:spPr>
            <a:xfrm>
              <a:off x="4153690" y="5943600"/>
              <a:ext cx="0" cy="304800"/>
            </a:xfrm>
            <a:prstGeom prst="line">
              <a:avLst/>
            </a:prstGeom>
            <a:solidFill>
              <a:schemeClr val="bg1"/>
            </a:solidFill>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Rectangle 14">
              <a:extLst>
                <a:ext uri="{FF2B5EF4-FFF2-40B4-BE49-F238E27FC236}">
                  <a16:creationId xmlns:a16="http://schemas.microsoft.com/office/drawing/2014/main" id="{98288446-B544-E22B-C172-5CBC8BA19586}"/>
                </a:ext>
              </a:extLst>
            </p:cNvPr>
            <p:cNvSpPr/>
            <p:nvPr/>
          </p:nvSpPr>
          <p:spPr>
            <a:xfrm>
              <a:off x="3733800" y="6257059"/>
              <a:ext cx="816249" cy="523220"/>
            </a:xfrm>
            <a:prstGeom prst="rect">
              <a:avLst/>
            </a:prstGeom>
            <a:noFill/>
            <a:ln>
              <a:noFill/>
            </a:ln>
          </p:spPr>
          <p:txBody>
            <a:bodyPr wrap="none">
              <a:spAutoFit/>
            </a:bodyPr>
            <a:lstStyle/>
            <a:p>
              <a:pPr>
                <a:defRPr/>
              </a:pPr>
              <a:r>
                <a:rPr lang="en-US" sz="2800" b="1" dirty="0">
                  <a:solidFill>
                    <a:schemeClr val="bg1">
                      <a:lumMod val="75000"/>
                    </a:schemeClr>
                  </a:solidFill>
                  <a:latin typeface="Calibri"/>
                </a:rPr>
                <a:t>v1.4</a:t>
              </a:r>
              <a:endParaRPr lang="en-SG" sz="2800" b="1" dirty="0">
                <a:solidFill>
                  <a:schemeClr val="bg1">
                    <a:lumMod val="75000"/>
                  </a:schemeClr>
                </a:solidFill>
                <a:latin typeface="Calibri"/>
              </a:endParaRPr>
            </a:p>
          </p:txBody>
        </p:sp>
      </p:grpSp>
      <mc:AlternateContent xmlns:mc="http://schemas.openxmlformats.org/markup-compatibility/2006">
        <mc:Choice xmlns:p14="http://schemas.microsoft.com/office/powerpoint/2010/main" Requires="p14">
          <p:contentPart p14:bwMode="auto" r:id="rId7">
            <p14:nvContentPartPr>
              <p14:cNvPr id="29" name="Ink 28">
                <a:extLst>
                  <a:ext uri="{FF2B5EF4-FFF2-40B4-BE49-F238E27FC236}">
                    <a16:creationId xmlns:a16="http://schemas.microsoft.com/office/drawing/2014/main" id="{F6FC5E70-352F-5D5F-FE03-DB7906EB51FF}"/>
                  </a:ext>
                </a:extLst>
              </p14:cNvPr>
              <p14:cNvContentPartPr/>
              <p14:nvPr/>
            </p14:nvContentPartPr>
            <p14:xfrm>
              <a:off x="3929760" y="5909760"/>
              <a:ext cx="45720" cy="320040"/>
            </p14:xfrm>
          </p:contentPart>
        </mc:Choice>
        <mc:Fallback>
          <p:pic>
            <p:nvPicPr>
              <p:cNvPr id="29" name="Ink 28">
                <a:extLst>
                  <a:ext uri="{FF2B5EF4-FFF2-40B4-BE49-F238E27FC236}">
                    <a16:creationId xmlns:a16="http://schemas.microsoft.com/office/drawing/2014/main" id="{F6FC5E70-352F-5D5F-FE03-DB7906EB51FF}"/>
                  </a:ext>
                </a:extLst>
              </p:cNvPr>
              <p:cNvPicPr/>
              <p:nvPr/>
            </p:nvPicPr>
            <p:blipFill>
              <a:blip r:embed="rId8"/>
              <a:stretch>
                <a:fillRect/>
              </a:stretch>
            </p:blipFill>
            <p:spPr>
              <a:xfrm>
                <a:off x="3920400" y="5900400"/>
                <a:ext cx="64440" cy="338760"/>
              </a:xfrm>
              <a:prstGeom prst="rect">
                <a:avLst/>
              </a:prstGeom>
            </p:spPr>
          </p:pic>
        </mc:Fallback>
      </mc:AlternateContent>
    </p:spTree>
    <p:extLst>
      <p:ext uri="{BB962C8B-B14F-4D97-AF65-F5344CB8AC3E}">
        <p14:creationId xmlns:p14="http://schemas.microsoft.com/office/powerpoint/2010/main" val="65321000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p:nvPr/>
        </p:nvSpPr>
        <p:spPr>
          <a:xfrm>
            <a:off x="1828800" y="4267200"/>
            <a:ext cx="4114800" cy="9144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257461"/>
      </p:ext>
    </p:extLst>
  </p:cSld>
  <p:clrMapOvr>
    <a:masterClrMapping/>
  </p:clrMapOvr>
  <p:transition>
    <p:push dir="d"/>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9567" y="228601"/>
            <a:ext cx="8534400" cy="6400801"/>
          </a:xfrm>
          <a:prstGeom prst="roundRect">
            <a:avLst>
              <a:gd name="adj" fmla="val 4555"/>
            </a:avLst>
          </a:prstGeom>
          <a:ln w="76200">
            <a:noFill/>
          </a:ln>
          <a:effectLst>
            <a:innerShdw blurRad="114300">
              <a:prstClr val="black"/>
            </a:innerShdw>
          </a:effectLst>
        </p:spPr>
      </p:pic>
      <p:sp>
        <p:nvSpPr>
          <p:cNvPr id="29" name="Oval Callout 28"/>
          <p:cNvSpPr/>
          <p:nvPr/>
        </p:nvSpPr>
        <p:spPr>
          <a:xfrm>
            <a:off x="2590800" y="2747415"/>
            <a:ext cx="2626568" cy="1103784"/>
          </a:xfrm>
          <a:prstGeom prst="wedgeEllipseCallout">
            <a:avLst>
              <a:gd name="adj1" fmla="val -36948"/>
              <a:gd name="adj2" fmla="val 70342"/>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a:solidFill>
                  <a:prstClr val="white"/>
                </a:solidFill>
              </a:rPr>
              <a:t>But it worked in my machine!</a:t>
            </a:r>
            <a:endParaRPr lang="en-SG" sz="2000" dirty="0">
              <a:solidFill>
                <a:prstClr val="white"/>
              </a:solidFill>
            </a:endParaRPr>
          </a:p>
        </p:txBody>
      </p:sp>
      <p:sp>
        <p:nvSpPr>
          <p:cNvPr id="30" name="Freeform 29"/>
          <p:cNvSpPr/>
          <p:nvPr/>
        </p:nvSpPr>
        <p:spPr>
          <a:xfrm rot="16200000" flipH="1" flipV="1">
            <a:off x="1376683" y="4229634"/>
            <a:ext cx="2178996" cy="1819072"/>
          </a:xfrm>
          <a:custGeom>
            <a:avLst/>
            <a:gdLst>
              <a:gd name="connsiteX0" fmla="*/ 1229194 w 4332158"/>
              <a:gd name="connsiteY0" fmla="*/ 4017364 h 4047345"/>
              <a:gd name="connsiteX1" fmla="*/ 1229194 w 4332158"/>
              <a:gd name="connsiteY1" fmla="*/ 4017364 h 4047345"/>
              <a:gd name="connsiteX2" fmla="*/ 1334125 w 4332158"/>
              <a:gd name="connsiteY2" fmla="*/ 3043004 h 4047345"/>
              <a:gd name="connsiteX3" fmla="*/ 1439056 w 4332158"/>
              <a:gd name="connsiteY3" fmla="*/ 2773181 h 4047345"/>
              <a:gd name="connsiteX4" fmla="*/ 1394085 w 4332158"/>
              <a:gd name="connsiteY4" fmla="*/ 2623279 h 4047345"/>
              <a:gd name="connsiteX5" fmla="*/ 554636 w 4332158"/>
              <a:gd name="connsiteY5" fmla="*/ 2758191 h 4047345"/>
              <a:gd name="connsiteX6" fmla="*/ 209862 w 4332158"/>
              <a:gd name="connsiteY6" fmla="*/ 2728210 h 4047345"/>
              <a:gd name="connsiteX7" fmla="*/ 0 w 4332158"/>
              <a:gd name="connsiteY7" fmla="*/ 2503358 h 4047345"/>
              <a:gd name="connsiteX8" fmla="*/ 59961 w 4332158"/>
              <a:gd name="connsiteY8" fmla="*/ 2248525 h 4047345"/>
              <a:gd name="connsiteX9" fmla="*/ 374754 w 4332158"/>
              <a:gd name="connsiteY9" fmla="*/ 1948722 h 4047345"/>
              <a:gd name="connsiteX10" fmla="*/ 554636 w 4332158"/>
              <a:gd name="connsiteY10" fmla="*/ 1888761 h 4047345"/>
              <a:gd name="connsiteX11" fmla="*/ 419725 w 4332158"/>
              <a:gd name="connsiteY11" fmla="*/ 1783830 h 4047345"/>
              <a:gd name="connsiteX12" fmla="*/ 419725 w 4332158"/>
              <a:gd name="connsiteY12" fmla="*/ 1603948 h 4047345"/>
              <a:gd name="connsiteX13" fmla="*/ 194872 w 4332158"/>
              <a:gd name="connsiteY13" fmla="*/ 1558977 h 4047345"/>
              <a:gd name="connsiteX14" fmla="*/ 434715 w 4332158"/>
              <a:gd name="connsiteY14" fmla="*/ 1274164 h 4047345"/>
              <a:gd name="connsiteX15" fmla="*/ 674558 w 4332158"/>
              <a:gd name="connsiteY15" fmla="*/ 1169233 h 4047345"/>
              <a:gd name="connsiteX16" fmla="*/ 584617 w 4332158"/>
              <a:gd name="connsiteY16" fmla="*/ 1094282 h 4047345"/>
              <a:gd name="connsiteX17" fmla="*/ 749508 w 4332158"/>
              <a:gd name="connsiteY17" fmla="*/ 914400 h 4047345"/>
              <a:gd name="connsiteX18" fmla="*/ 1109272 w 4332158"/>
              <a:gd name="connsiteY18" fmla="*/ 899410 h 4047345"/>
              <a:gd name="connsiteX19" fmla="*/ 1034321 w 4332158"/>
              <a:gd name="connsiteY19" fmla="*/ 779489 h 4047345"/>
              <a:gd name="connsiteX20" fmla="*/ 1229194 w 4332158"/>
              <a:gd name="connsiteY20" fmla="*/ 734518 h 4047345"/>
              <a:gd name="connsiteX21" fmla="*/ 1648918 w 4332158"/>
              <a:gd name="connsiteY21" fmla="*/ 749509 h 4047345"/>
              <a:gd name="connsiteX22" fmla="*/ 1753849 w 4332158"/>
              <a:gd name="connsiteY22" fmla="*/ 599607 h 4047345"/>
              <a:gd name="connsiteX23" fmla="*/ 1963712 w 4332158"/>
              <a:gd name="connsiteY23" fmla="*/ 494676 h 4047345"/>
              <a:gd name="connsiteX24" fmla="*/ 2113613 w 4332158"/>
              <a:gd name="connsiteY24" fmla="*/ 479686 h 4047345"/>
              <a:gd name="connsiteX25" fmla="*/ 2443397 w 4332158"/>
              <a:gd name="connsiteY25" fmla="*/ 149902 h 4047345"/>
              <a:gd name="connsiteX26" fmla="*/ 2953062 w 4332158"/>
              <a:gd name="connsiteY26" fmla="*/ 0 h 4047345"/>
              <a:gd name="connsiteX27" fmla="*/ 3582649 w 4332158"/>
              <a:gd name="connsiteY27" fmla="*/ 179882 h 4047345"/>
              <a:gd name="connsiteX28" fmla="*/ 3972394 w 4332158"/>
              <a:gd name="connsiteY28" fmla="*/ 539646 h 4047345"/>
              <a:gd name="connsiteX29" fmla="*/ 4212236 w 4332158"/>
              <a:gd name="connsiteY29" fmla="*/ 884420 h 4047345"/>
              <a:gd name="connsiteX30" fmla="*/ 4332158 w 4332158"/>
              <a:gd name="connsiteY30" fmla="*/ 1424066 h 4047345"/>
              <a:gd name="connsiteX31" fmla="*/ 4242217 w 4332158"/>
              <a:gd name="connsiteY31" fmla="*/ 1993692 h 4047345"/>
              <a:gd name="connsiteX32" fmla="*/ 4017364 w 4332158"/>
              <a:gd name="connsiteY32" fmla="*/ 2368446 h 4047345"/>
              <a:gd name="connsiteX33" fmla="*/ 3732551 w 4332158"/>
              <a:gd name="connsiteY33" fmla="*/ 2623279 h 4047345"/>
              <a:gd name="connsiteX34" fmla="*/ 3402767 w 4332158"/>
              <a:gd name="connsiteY34" fmla="*/ 2773181 h 4047345"/>
              <a:gd name="connsiteX35" fmla="*/ 3177915 w 4332158"/>
              <a:gd name="connsiteY35" fmla="*/ 2818151 h 4047345"/>
              <a:gd name="connsiteX36" fmla="*/ 3372787 w 4332158"/>
              <a:gd name="connsiteY36" fmla="*/ 3297836 h 4047345"/>
              <a:gd name="connsiteX37" fmla="*/ 3447738 w 4332158"/>
              <a:gd name="connsiteY37" fmla="*/ 3717561 h 4047345"/>
              <a:gd name="connsiteX38" fmla="*/ 3477718 w 4332158"/>
              <a:gd name="connsiteY38" fmla="*/ 4047345 h 4047345"/>
              <a:gd name="connsiteX39" fmla="*/ 1229194 w 4332158"/>
              <a:gd name="connsiteY39" fmla="*/ 4017364 h 404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32158" h="4047345">
                <a:moveTo>
                  <a:pt x="1229194" y="4017364"/>
                </a:moveTo>
                <a:lnTo>
                  <a:pt x="1229194" y="4017364"/>
                </a:lnTo>
                <a:lnTo>
                  <a:pt x="1334125" y="3043004"/>
                </a:lnTo>
                <a:lnTo>
                  <a:pt x="1439056" y="2773181"/>
                </a:lnTo>
                <a:lnTo>
                  <a:pt x="1394085" y="2623279"/>
                </a:lnTo>
                <a:lnTo>
                  <a:pt x="554636" y="2758191"/>
                </a:lnTo>
                <a:lnTo>
                  <a:pt x="209862" y="2728210"/>
                </a:lnTo>
                <a:lnTo>
                  <a:pt x="0" y="2503358"/>
                </a:lnTo>
                <a:lnTo>
                  <a:pt x="59961" y="2248525"/>
                </a:lnTo>
                <a:lnTo>
                  <a:pt x="374754" y="1948722"/>
                </a:lnTo>
                <a:lnTo>
                  <a:pt x="554636" y="1888761"/>
                </a:lnTo>
                <a:lnTo>
                  <a:pt x="419725" y="1783830"/>
                </a:lnTo>
                <a:lnTo>
                  <a:pt x="419725" y="1603948"/>
                </a:lnTo>
                <a:lnTo>
                  <a:pt x="194872" y="1558977"/>
                </a:lnTo>
                <a:lnTo>
                  <a:pt x="434715" y="1274164"/>
                </a:lnTo>
                <a:lnTo>
                  <a:pt x="674558" y="1169233"/>
                </a:lnTo>
                <a:lnTo>
                  <a:pt x="584617" y="1094282"/>
                </a:lnTo>
                <a:lnTo>
                  <a:pt x="749508" y="914400"/>
                </a:lnTo>
                <a:lnTo>
                  <a:pt x="1109272" y="899410"/>
                </a:lnTo>
                <a:lnTo>
                  <a:pt x="1034321" y="779489"/>
                </a:lnTo>
                <a:lnTo>
                  <a:pt x="1229194" y="734518"/>
                </a:lnTo>
                <a:lnTo>
                  <a:pt x="1648918" y="749509"/>
                </a:lnTo>
                <a:lnTo>
                  <a:pt x="1753849" y="599607"/>
                </a:lnTo>
                <a:lnTo>
                  <a:pt x="1963712" y="494676"/>
                </a:lnTo>
                <a:lnTo>
                  <a:pt x="2113613" y="479686"/>
                </a:lnTo>
                <a:lnTo>
                  <a:pt x="2443397" y="149902"/>
                </a:lnTo>
                <a:lnTo>
                  <a:pt x="2953062" y="0"/>
                </a:lnTo>
                <a:lnTo>
                  <a:pt x="3582649" y="179882"/>
                </a:lnTo>
                <a:lnTo>
                  <a:pt x="3972394" y="539646"/>
                </a:lnTo>
                <a:lnTo>
                  <a:pt x="4212236" y="884420"/>
                </a:lnTo>
                <a:lnTo>
                  <a:pt x="4332158" y="1424066"/>
                </a:lnTo>
                <a:lnTo>
                  <a:pt x="4242217" y="1993692"/>
                </a:lnTo>
                <a:lnTo>
                  <a:pt x="4017364" y="2368446"/>
                </a:lnTo>
                <a:lnTo>
                  <a:pt x="3732551" y="2623279"/>
                </a:lnTo>
                <a:lnTo>
                  <a:pt x="3402767" y="2773181"/>
                </a:lnTo>
                <a:lnTo>
                  <a:pt x="3177915" y="2818151"/>
                </a:lnTo>
                <a:lnTo>
                  <a:pt x="3372787" y="3297836"/>
                </a:lnTo>
                <a:lnTo>
                  <a:pt x="3447738" y="3717561"/>
                </a:lnTo>
                <a:lnTo>
                  <a:pt x="3477718" y="4047345"/>
                </a:lnTo>
                <a:lnTo>
                  <a:pt x="1229194" y="4017364"/>
                </a:lnTo>
                <a:close/>
              </a:path>
            </a:pathLst>
          </a:custGeom>
          <a:blipFill>
            <a:blip r:embed="rId4" cstate="print">
              <a:extLst>
                <a:ext uri="{28A0092B-C50C-407E-A947-70E740481C1C}">
                  <a14:useLocalDpi xmlns:a14="http://schemas.microsoft.com/office/drawing/2010/main" val="0"/>
                </a:ext>
              </a:extLst>
            </a:blip>
            <a:stretch>
              <a:fillRect/>
            </a:stretch>
          </a:bli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prstClr val="white"/>
              </a:solidFill>
            </a:endParaRPr>
          </a:p>
        </p:txBody>
      </p:sp>
      <p:sp>
        <p:nvSpPr>
          <p:cNvPr id="2" name="TextBox 1">
            <a:extLst>
              <a:ext uri="{FF2B5EF4-FFF2-40B4-BE49-F238E27FC236}">
                <a16:creationId xmlns:a16="http://schemas.microsoft.com/office/drawing/2014/main" id="{2E84CD45-1AA8-4DC0-951E-AB4D67329C34}"/>
              </a:ext>
            </a:extLst>
          </p:cNvPr>
          <p:cNvSpPr txBox="1"/>
          <p:nvPr/>
        </p:nvSpPr>
        <p:spPr>
          <a:xfrm>
            <a:off x="7935938" y="381000"/>
            <a:ext cx="4191000" cy="4123908"/>
          </a:xfrm>
          <a:prstGeom prst="roundRect">
            <a:avLst>
              <a:gd name="adj" fmla="val 6421"/>
            </a:avLst>
          </a:prstGeom>
          <a:solidFill>
            <a:srgbClr val="0070C0"/>
          </a:solidFill>
        </p:spPr>
        <p:txBody>
          <a:bodyPr wrap="square" rtlCol="0">
            <a:spAutoFit/>
          </a:bodyPr>
          <a:lstStyle/>
          <a:p>
            <a:r>
              <a:rPr lang="en-US" b="1" dirty="0">
                <a:solidFill>
                  <a:schemeClr val="bg1"/>
                </a:solidFill>
              </a:rPr>
              <a:t>Famous Software Project Failures – Denver Airport Project</a:t>
            </a:r>
          </a:p>
          <a:p>
            <a:endParaRPr lang="en-US" dirty="0">
              <a:solidFill>
                <a:schemeClr val="bg1"/>
              </a:solidFill>
            </a:endParaRPr>
          </a:p>
          <a:p>
            <a:r>
              <a:rPr lang="en-US" dirty="0">
                <a:solidFill>
                  <a:schemeClr val="bg1"/>
                </a:solidFill>
              </a:rPr>
              <a:t>Project goal: automate the handling of baggage through the entire airport.</a:t>
            </a:r>
          </a:p>
          <a:p>
            <a:endParaRPr lang="en-US" dirty="0">
              <a:solidFill>
                <a:schemeClr val="bg1"/>
              </a:solidFill>
            </a:endParaRPr>
          </a:p>
          <a:p>
            <a:r>
              <a:rPr lang="en-US" dirty="0">
                <a:solidFill>
                  <a:schemeClr val="bg1"/>
                </a:solidFill>
              </a:rPr>
              <a:t>Extensive tests done, even using real baggage belts.</a:t>
            </a:r>
          </a:p>
          <a:p>
            <a:endParaRPr lang="en-US" dirty="0">
              <a:solidFill>
                <a:schemeClr val="bg1"/>
              </a:solidFill>
            </a:endParaRPr>
          </a:p>
          <a:p>
            <a:r>
              <a:rPr lang="en-US" dirty="0">
                <a:solidFill>
                  <a:schemeClr val="bg1"/>
                </a:solidFill>
              </a:rPr>
              <a:t>But critical operations failed entirely when they switched to the new system. </a:t>
            </a:r>
          </a:p>
          <a:p>
            <a:endParaRPr lang="en-US" dirty="0">
              <a:solidFill>
                <a:schemeClr val="bg1"/>
              </a:solidFill>
            </a:endParaRPr>
          </a:p>
          <a:p>
            <a:r>
              <a:rPr lang="en-US" dirty="0">
                <a:solidFill>
                  <a:schemeClr val="bg1"/>
                </a:solidFill>
              </a:rPr>
              <a:t>How come the bugs were not found earlier during testing?</a:t>
            </a:r>
            <a:endParaRPr lang="en-SG" dirty="0">
              <a:solidFill>
                <a:schemeClr val="bg1"/>
              </a:solidFill>
            </a:endParaRPr>
          </a:p>
        </p:txBody>
      </p:sp>
      <p:sp>
        <p:nvSpPr>
          <p:cNvPr id="3" name="Rectangle 2">
            <a:extLst>
              <a:ext uri="{FF2B5EF4-FFF2-40B4-BE49-F238E27FC236}">
                <a16:creationId xmlns:a16="http://schemas.microsoft.com/office/drawing/2014/main" id="{CBF20EF0-1FF8-4708-870C-10FCD77624D0}"/>
              </a:ext>
            </a:extLst>
          </p:cNvPr>
          <p:cNvSpPr/>
          <p:nvPr/>
        </p:nvSpPr>
        <p:spPr>
          <a:xfrm>
            <a:off x="0" y="3200400"/>
            <a:ext cx="1556644" cy="3276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9C0B197E-23BA-48CF-8E9B-1F9AE3EF7826}"/>
              </a:ext>
            </a:extLst>
          </p:cNvPr>
          <p:cNvSpPr txBox="1"/>
          <p:nvPr/>
        </p:nvSpPr>
        <p:spPr>
          <a:xfrm>
            <a:off x="7935938" y="4657307"/>
            <a:ext cx="4191000" cy="1605915"/>
          </a:xfrm>
          <a:prstGeom prst="roundRect">
            <a:avLst>
              <a:gd name="adj" fmla="val 14934"/>
            </a:avLst>
          </a:prstGeom>
          <a:solidFill>
            <a:srgbClr val="00B050"/>
          </a:solidFill>
        </p:spPr>
        <p:txBody>
          <a:bodyPr wrap="square" rtlCol="0">
            <a:spAutoFit/>
          </a:bodyPr>
          <a:lstStyle/>
          <a:p>
            <a:r>
              <a:rPr lang="en-US" dirty="0">
                <a:solidFill>
                  <a:schemeClr val="bg1"/>
                </a:solidFill>
              </a:rPr>
              <a:t>Reason: The testing was done using empty bags. The sensor output was slightly different when actual bags were on baggage belts, which caused the system to malfunction.</a:t>
            </a:r>
            <a:endParaRPr lang="en-SG" dirty="0">
              <a:solidFill>
                <a:schemeClr val="bg1"/>
              </a:solidFill>
            </a:endParaRPr>
          </a:p>
        </p:txBody>
      </p:sp>
    </p:spTree>
    <p:extLst>
      <p:ext uri="{BB962C8B-B14F-4D97-AF65-F5344CB8AC3E}">
        <p14:creationId xmlns:p14="http://schemas.microsoft.com/office/powerpoint/2010/main" val="233934714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250" fill="hold"/>
                                        <p:tgtEl>
                                          <p:spTgt spid="30"/>
                                        </p:tgtEl>
                                        <p:attrNameLst>
                                          <p:attrName>ppt_x</p:attrName>
                                        </p:attrNameLst>
                                      </p:cBhvr>
                                      <p:tavLst>
                                        <p:tav tm="0">
                                          <p:val>
                                            <p:strVal val="0-#ppt_w/2"/>
                                          </p:val>
                                        </p:tav>
                                        <p:tav tm="100000">
                                          <p:val>
                                            <p:strVal val="#ppt_x"/>
                                          </p:val>
                                        </p:tav>
                                      </p:tavLst>
                                    </p:anim>
                                    <p:anim calcmode="lin" valueType="num">
                                      <p:cBhvr additive="base">
                                        <p:cTn id="13" dur="25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250"/>
                            </p:stCondLst>
                            <p:childTnLst>
                              <p:par>
                                <p:cTn id="15" presetID="1"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53E3735-038E-4765-9945-11415048D604}"/>
              </a:ext>
            </a:extLst>
          </p:cNvPr>
          <p:cNvSpPr/>
          <p:nvPr/>
        </p:nvSpPr>
        <p:spPr>
          <a:xfrm>
            <a:off x="6266610" y="3962400"/>
            <a:ext cx="508719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Rectangle 1"/>
          <p:cNvSpPr/>
          <p:nvPr/>
        </p:nvSpPr>
        <p:spPr>
          <a:xfrm>
            <a:off x="1905000" y="4267200"/>
            <a:ext cx="3886200" cy="381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ular Callout 3"/>
          <p:cNvSpPr/>
          <p:nvPr/>
        </p:nvSpPr>
        <p:spPr>
          <a:xfrm>
            <a:off x="6266610" y="4038600"/>
            <a:ext cx="3186545" cy="2057400"/>
          </a:xfrm>
          <a:prstGeom prst="wedgeRectCallout">
            <a:avLst>
              <a:gd name="adj1" fmla="val -62540"/>
              <a:gd name="adj2" fmla="val -28698"/>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lumMod val="75000"/>
                  </a:schemeClr>
                </a:solidFill>
              </a:rPr>
              <a:t>Unit testing</a:t>
            </a:r>
          </a:p>
          <a:p>
            <a:r>
              <a:rPr lang="en-US" dirty="0"/>
              <a:t>Integration testing</a:t>
            </a:r>
          </a:p>
          <a:p>
            <a:r>
              <a:rPr lang="en-US" dirty="0"/>
              <a:t>System testing</a:t>
            </a:r>
          </a:p>
          <a:p>
            <a:r>
              <a:rPr lang="en-US" dirty="0"/>
              <a:t>Acceptance testing</a:t>
            </a:r>
          </a:p>
          <a:p>
            <a:r>
              <a:rPr lang="en-US" dirty="0"/>
              <a:t>Alpha/beta testing</a:t>
            </a:r>
          </a:p>
          <a:p>
            <a:br>
              <a:rPr lang="en-US" dirty="0"/>
            </a:br>
            <a:r>
              <a:rPr lang="en-US" dirty="0"/>
              <a:t>Exploratory vs scripted testing</a:t>
            </a:r>
          </a:p>
        </p:txBody>
      </p:sp>
      <p:sp useBgFill="1">
        <p:nvSpPr>
          <p:cNvPr id="3" name="Rectangle 2"/>
          <p:cNvSpPr/>
          <p:nvPr/>
        </p:nvSpPr>
        <p:spPr>
          <a:xfrm>
            <a:off x="6100354" y="5622218"/>
            <a:ext cx="3505200" cy="331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9580605" y="5201831"/>
            <a:ext cx="542171" cy="695915"/>
          </a:xfrm>
          <a:custGeom>
            <a:avLst/>
            <a:gdLst>
              <a:gd name="connsiteX0" fmla="*/ 0 w 542171"/>
              <a:gd name="connsiteY0" fmla="*/ 695915 h 695915"/>
              <a:gd name="connsiteX1" fmla="*/ 542166 w 542171"/>
              <a:gd name="connsiteY1" fmla="*/ 477430 h 695915"/>
              <a:gd name="connsiteX2" fmla="*/ 8092 w 542171"/>
              <a:gd name="connsiteY2" fmla="*/ 0 h 695915"/>
            </a:gdLst>
            <a:ahLst/>
            <a:cxnLst>
              <a:cxn ang="0">
                <a:pos x="connsiteX0" y="connsiteY0"/>
              </a:cxn>
              <a:cxn ang="0">
                <a:pos x="connsiteX1" y="connsiteY1"/>
              </a:cxn>
              <a:cxn ang="0">
                <a:pos x="connsiteX2" y="connsiteY2"/>
              </a:cxn>
            </a:cxnLst>
            <a:rect l="l" t="t" r="r" b="b"/>
            <a:pathLst>
              <a:path w="542171" h="695915">
                <a:moveTo>
                  <a:pt x="0" y="695915"/>
                </a:moveTo>
                <a:cubicBezTo>
                  <a:pt x="270408" y="644665"/>
                  <a:pt x="540817" y="593416"/>
                  <a:pt x="542166" y="477430"/>
                </a:cubicBezTo>
                <a:cubicBezTo>
                  <a:pt x="543515" y="361444"/>
                  <a:pt x="275803" y="180722"/>
                  <a:pt x="8092" y="0"/>
                </a:cubicBez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205544"/>
      </p:ext>
    </p:extLst>
  </p:cSld>
  <p:clrMapOvr>
    <a:masterClrMapping/>
  </p:clrMapOvr>
  <p:transition>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5200" y="1600200"/>
            <a:ext cx="1524000" cy="990600"/>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Foo</a:t>
            </a:r>
          </a:p>
          <a:p>
            <a:pPr algn="ctr"/>
            <a:r>
              <a:rPr lang="en-US" dirty="0">
                <a:solidFill>
                  <a:schemeClr val="bg1">
                    <a:lumMod val="75000"/>
                  </a:schemeClr>
                </a:solidFill>
              </a:rPr>
              <a:t>(SUT)</a:t>
            </a:r>
          </a:p>
        </p:txBody>
      </p:sp>
      <p:sp>
        <p:nvSpPr>
          <p:cNvPr id="3" name="Rectangle 2"/>
          <p:cNvSpPr/>
          <p:nvPr/>
        </p:nvSpPr>
        <p:spPr>
          <a:xfrm>
            <a:off x="5867400" y="1600200"/>
            <a:ext cx="1524000" cy="990600"/>
          </a:xfrm>
          <a:prstGeom prst="rect">
            <a:avLst/>
          </a:prstGeom>
          <a:no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Bar</a:t>
            </a:r>
          </a:p>
        </p:txBody>
      </p:sp>
      <p:cxnSp>
        <p:nvCxnSpPr>
          <p:cNvPr id="5" name="Straight Arrow Connector 4"/>
          <p:cNvCxnSpPr>
            <a:stCxn id="2" idx="3"/>
            <a:endCxn id="3" idx="1"/>
          </p:cNvCxnSpPr>
          <p:nvPr/>
        </p:nvCxnSpPr>
        <p:spPr>
          <a:xfrm>
            <a:off x="5029200" y="2095500"/>
            <a:ext cx="838200" cy="0"/>
          </a:xfrm>
          <a:prstGeom prst="straightConnector1">
            <a:avLst/>
          </a:prstGeom>
          <a:ln w="28575">
            <a:solidFill>
              <a:srgbClr val="FFFF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52800" y="3200401"/>
            <a:ext cx="5410200" cy="2554545"/>
          </a:xfrm>
          <a:prstGeom prst="rect">
            <a:avLst/>
          </a:prstGeom>
          <a:noFill/>
        </p:spPr>
        <p:txBody>
          <a:bodyPr wrap="square" rtlCol="0">
            <a:spAutoFit/>
          </a:bodyPr>
          <a:lstStyle/>
          <a:p>
            <a:r>
              <a:rPr lang="en-US" sz="2000" dirty="0">
                <a:solidFill>
                  <a:schemeClr val="bg1"/>
                </a:solidFill>
              </a:rPr>
              <a:t>How can I test Foo without being affected by Bar?</a:t>
            </a:r>
          </a:p>
          <a:p>
            <a:r>
              <a:rPr lang="en-US" sz="2000" dirty="0">
                <a:solidFill>
                  <a:srgbClr val="FFFF00"/>
                </a:solidFill>
                <a:sym typeface="Wingdings" panose="05000000000000000000" pitchFamily="2" charset="2"/>
              </a:rPr>
              <a:t> </a:t>
            </a:r>
            <a:r>
              <a:rPr lang="en-US" sz="2000" dirty="0">
                <a:solidFill>
                  <a:srgbClr val="FFFF00"/>
                </a:solidFill>
              </a:rPr>
              <a:t>Dependency Injection</a:t>
            </a:r>
          </a:p>
          <a:p>
            <a:endParaRPr lang="en-US" sz="2000" dirty="0">
              <a:solidFill>
                <a:schemeClr val="bg1"/>
              </a:solidFill>
            </a:endParaRPr>
          </a:p>
          <a:p>
            <a:r>
              <a:rPr lang="en-US" sz="2000" dirty="0">
                <a:solidFill>
                  <a:schemeClr val="bg1"/>
                </a:solidFill>
              </a:rPr>
              <a:t>Can we make Foo easier to test?</a:t>
            </a:r>
          </a:p>
          <a:p>
            <a:r>
              <a:rPr lang="en-US" sz="2000" dirty="0">
                <a:solidFill>
                  <a:srgbClr val="FFFF00"/>
                </a:solidFill>
                <a:sym typeface="Wingdings" panose="05000000000000000000" pitchFamily="2" charset="2"/>
              </a:rPr>
              <a:t> </a:t>
            </a:r>
            <a:r>
              <a:rPr lang="en-US" sz="2000" dirty="0">
                <a:solidFill>
                  <a:srgbClr val="FFFF00"/>
                </a:solidFill>
              </a:rPr>
              <a:t>Testability</a:t>
            </a:r>
          </a:p>
          <a:p>
            <a:endParaRPr lang="en-US" sz="2000" dirty="0">
              <a:solidFill>
                <a:schemeClr val="bg1"/>
              </a:solidFill>
            </a:endParaRPr>
          </a:p>
          <a:p>
            <a:r>
              <a:rPr lang="en-US" sz="2000" dirty="0">
                <a:solidFill>
                  <a:schemeClr val="bg1"/>
                </a:solidFill>
              </a:rPr>
              <a:t>To what extent Foo is being tested?</a:t>
            </a:r>
          </a:p>
          <a:p>
            <a:r>
              <a:rPr lang="en-US" sz="2000" dirty="0">
                <a:solidFill>
                  <a:srgbClr val="FFFF00"/>
                </a:solidFill>
                <a:sym typeface="Wingdings" panose="05000000000000000000" pitchFamily="2" charset="2"/>
              </a:rPr>
              <a:t> </a:t>
            </a:r>
            <a:r>
              <a:rPr lang="en-US" sz="2000" dirty="0">
                <a:solidFill>
                  <a:srgbClr val="FFFF00"/>
                </a:solidFill>
              </a:rPr>
              <a:t>Test coverage</a:t>
            </a:r>
          </a:p>
        </p:txBody>
      </p:sp>
    </p:spTree>
    <p:extLst>
      <p:ext uri="{BB962C8B-B14F-4D97-AF65-F5344CB8AC3E}">
        <p14:creationId xmlns:p14="http://schemas.microsoft.com/office/powerpoint/2010/main" val="55157718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0" y="4724400"/>
            <a:ext cx="3886200" cy="3810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ular Callout 3"/>
          <p:cNvSpPr/>
          <p:nvPr/>
        </p:nvSpPr>
        <p:spPr>
          <a:xfrm>
            <a:off x="1905000" y="5410200"/>
            <a:ext cx="3886200" cy="990600"/>
          </a:xfrm>
          <a:prstGeom prst="wedgeRectCallout">
            <a:avLst>
              <a:gd name="adj1" fmla="val -17447"/>
              <a:gd name="adj2" fmla="val -80761"/>
            </a:avLst>
          </a:prstGeom>
          <a:solidFill>
            <a:srgbClr val="C0000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Dependency injection</a:t>
            </a:r>
          </a:p>
          <a:p>
            <a:r>
              <a:rPr lang="en-US" dirty="0"/>
              <a:t>Testability</a:t>
            </a:r>
          </a:p>
          <a:p>
            <a:r>
              <a:rPr lang="en-US" dirty="0"/>
              <a:t>Test coverage</a:t>
            </a:r>
          </a:p>
        </p:txBody>
      </p:sp>
    </p:spTree>
    <p:extLst>
      <p:ext uri="{BB962C8B-B14F-4D97-AF65-F5344CB8AC3E}">
        <p14:creationId xmlns:p14="http://schemas.microsoft.com/office/powerpoint/2010/main" val="1119369295"/>
      </p:ext>
    </p:extLst>
  </p:cSld>
  <p:clrMapOvr>
    <a:masterClrMapping/>
  </p:clrMapOvr>
  <p:transition>
    <p:push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24303" y="4038600"/>
            <a:ext cx="3886200" cy="16002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72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7"/>
          <p:cNvSpPr txBox="1"/>
          <p:nvPr/>
        </p:nvSpPr>
        <p:spPr>
          <a:xfrm>
            <a:off x="2743200" y="1143000"/>
            <a:ext cx="7391400" cy="3077766"/>
          </a:xfrm>
          <a:prstGeom prst="rect">
            <a:avLst/>
          </a:prstGeom>
          <a:noFill/>
        </p:spPr>
        <p:txBody>
          <a:bodyPr wrap="square" rtlCol="0">
            <a:spAutoFit/>
          </a:bodyPr>
          <a:lstStyle/>
          <a:p>
            <a:pPr lvl="0">
              <a:defRPr/>
            </a:pPr>
            <a:r>
              <a:rPr lang="en-US" sz="2800" b="1" dirty="0" err="1">
                <a:solidFill>
                  <a:schemeClr val="bg1"/>
                </a:solidFill>
                <a:latin typeface="Calibri"/>
              </a:rPr>
              <a:t>tP</a:t>
            </a:r>
            <a:r>
              <a:rPr lang="en-US" sz="2800" b="1" dirty="0">
                <a:solidFill>
                  <a:schemeClr val="bg1"/>
                </a:solidFill>
                <a:latin typeface="Calibri"/>
              </a:rPr>
              <a:t> work division</a:t>
            </a:r>
            <a:r>
              <a:rPr lang="en-SG" sz="2800" b="1" dirty="0">
                <a:solidFill>
                  <a:schemeClr val="bg1"/>
                </a:solidFill>
              </a:rPr>
              <a:t>:</a:t>
            </a:r>
            <a:br>
              <a:rPr lang="en-SG" sz="2800" b="1" dirty="0">
                <a:solidFill>
                  <a:srgbClr val="FFFF00"/>
                </a:solidFill>
              </a:rPr>
            </a:br>
            <a:endParaRPr lang="en-SG" sz="2800" b="1" dirty="0">
              <a:solidFill>
                <a:srgbClr val="FFFF00"/>
              </a:solidFill>
            </a:endParaRPr>
          </a:p>
          <a:p>
            <a:pPr>
              <a:defRPr/>
            </a:pPr>
            <a:r>
              <a:rPr lang="en-US" sz="2300" dirty="0">
                <a:solidFill>
                  <a:prstClr val="white"/>
                </a:solidFill>
                <a:latin typeface="Calibri"/>
              </a:rPr>
              <a:t>[  ] Recommended to divide by </a:t>
            </a:r>
            <a:r>
              <a:rPr lang="en-US" sz="2300" i="1" dirty="0">
                <a:solidFill>
                  <a:srgbClr val="FFFF00"/>
                </a:solidFill>
                <a:latin typeface="Calibri"/>
              </a:rPr>
              <a:t>feature</a:t>
            </a:r>
            <a:br>
              <a:rPr lang="en-US" sz="2300" i="1" dirty="0">
                <a:solidFill>
                  <a:srgbClr val="FFFF00"/>
                </a:solidFill>
                <a:latin typeface="Calibri"/>
              </a:rPr>
            </a:br>
            <a:endParaRPr lang="en-US" sz="2300" i="1" dirty="0">
              <a:solidFill>
                <a:srgbClr val="FFFF00"/>
              </a:solidFill>
              <a:latin typeface="Calibri"/>
            </a:endParaRPr>
          </a:p>
          <a:p>
            <a:pPr marL="401638" indent="-401638">
              <a:defRPr/>
            </a:pPr>
            <a:r>
              <a:rPr lang="en-US" sz="2300" dirty="0">
                <a:solidFill>
                  <a:prstClr val="white"/>
                </a:solidFill>
                <a:latin typeface="Calibri"/>
              </a:rPr>
              <a:t>[  ] Recommended to divide </a:t>
            </a:r>
            <a:r>
              <a:rPr lang="en-US" sz="2300" i="1" dirty="0">
                <a:solidFill>
                  <a:srgbClr val="FFFF00"/>
                </a:solidFill>
                <a:latin typeface="Calibri"/>
              </a:rPr>
              <a:t>components</a:t>
            </a:r>
            <a:r>
              <a:rPr lang="en-US" sz="2300" dirty="0">
                <a:solidFill>
                  <a:srgbClr val="FFFF00"/>
                </a:solidFill>
                <a:latin typeface="Calibri"/>
              </a:rPr>
              <a:t> </a:t>
            </a:r>
            <a:r>
              <a:rPr lang="en-US" sz="2300" dirty="0">
                <a:solidFill>
                  <a:prstClr val="white"/>
                </a:solidFill>
                <a:latin typeface="Calibri"/>
              </a:rPr>
              <a:t>(UI, Logic, Storage, etc.) among members</a:t>
            </a:r>
          </a:p>
          <a:p>
            <a:pPr marL="457200" indent="-457200">
              <a:buFontTx/>
              <a:buAutoNum type="alphaLcPeriod"/>
              <a:defRPr/>
            </a:pPr>
            <a:endParaRPr lang="en-US" sz="2300" dirty="0">
              <a:solidFill>
                <a:prstClr val="white"/>
              </a:solidFill>
              <a:latin typeface="Calibri"/>
            </a:endParaRPr>
          </a:p>
          <a:p>
            <a:pPr>
              <a:defRPr/>
            </a:pPr>
            <a:endParaRPr lang="en-US" sz="2300" dirty="0">
              <a:solidFill>
                <a:prstClr val="white"/>
              </a:solidFill>
              <a:latin typeface="Calibri"/>
            </a:endParaRPr>
          </a:p>
        </p:txBody>
      </p:sp>
      <p:sp>
        <p:nvSpPr>
          <p:cNvPr id="6" name="Oval Callout 28"/>
          <p:cNvSpPr/>
          <p:nvPr/>
        </p:nvSpPr>
        <p:spPr>
          <a:xfrm>
            <a:off x="6248400" y="762000"/>
            <a:ext cx="3429000" cy="1026043"/>
          </a:xfrm>
          <a:prstGeom prst="wedgeRectCallout">
            <a:avLst>
              <a:gd name="adj1" fmla="val -20833"/>
              <a:gd name="adj2" fmla="val 73877"/>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r>
              <a:rPr lang="en-US" sz="2400" dirty="0">
                <a:solidFill>
                  <a:prstClr val="white"/>
                </a:solidFill>
              </a:rPr>
              <a:t>More learning, </a:t>
            </a:r>
            <a:br>
              <a:rPr lang="en-US" sz="2400" dirty="0">
                <a:solidFill>
                  <a:prstClr val="white"/>
                </a:solidFill>
              </a:rPr>
            </a:br>
            <a:r>
              <a:rPr lang="en-US" sz="2400" dirty="0">
                <a:solidFill>
                  <a:prstClr val="white"/>
                </a:solidFill>
              </a:rPr>
              <a:t>less dependent on others</a:t>
            </a:r>
            <a:endParaRPr lang="en-SG" sz="2400" dirty="0">
              <a:solidFill>
                <a:prstClr val="white"/>
              </a:solidFill>
            </a:endParaRPr>
          </a:p>
        </p:txBody>
      </p:sp>
      <p:sp>
        <p:nvSpPr>
          <p:cNvPr id="7" name="Oval Callout 28"/>
          <p:cNvSpPr/>
          <p:nvPr/>
        </p:nvSpPr>
        <p:spPr>
          <a:xfrm>
            <a:off x="6222460" y="3505201"/>
            <a:ext cx="2997740" cy="1026043"/>
          </a:xfrm>
          <a:prstGeom prst="wedgeRectCallout">
            <a:avLst>
              <a:gd name="adj1" fmla="val -21049"/>
              <a:gd name="adj2" fmla="val -78447"/>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r>
              <a:rPr lang="en-US" sz="2400" dirty="0">
                <a:solidFill>
                  <a:prstClr val="white"/>
                </a:solidFill>
              </a:rPr>
              <a:t>More expertise within the team</a:t>
            </a:r>
            <a:endParaRPr lang="en-SG" sz="2400" dirty="0">
              <a:solidFill>
                <a:prstClr val="white"/>
              </a:solidFill>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C23BCCE-F7BD-77B6-3FEF-B4E31B13A847}"/>
                  </a:ext>
                </a:extLst>
              </p14:cNvPr>
              <p14:cNvContentPartPr/>
              <p14:nvPr/>
            </p14:nvContentPartPr>
            <p14:xfrm>
              <a:off x="2736720" y="1917720"/>
              <a:ext cx="825840" cy="1238760"/>
            </p14:xfrm>
          </p:contentPart>
        </mc:Choice>
        <mc:Fallback>
          <p:pic>
            <p:nvPicPr>
              <p:cNvPr id="2" name="Ink 1">
                <a:extLst>
                  <a:ext uri="{FF2B5EF4-FFF2-40B4-BE49-F238E27FC236}">
                    <a16:creationId xmlns:a16="http://schemas.microsoft.com/office/drawing/2014/main" id="{EC23BCCE-F7BD-77B6-3FEF-B4E31B13A847}"/>
                  </a:ext>
                </a:extLst>
              </p:cNvPr>
              <p:cNvPicPr/>
              <p:nvPr/>
            </p:nvPicPr>
            <p:blipFill>
              <a:blip r:embed="rId4"/>
              <a:stretch>
                <a:fillRect/>
              </a:stretch>
            </p:blipFill>
            <p:spPr>
              <a:xfrm>
                <a:off x="2727360" y="1908360"/>
                <a:ext cx="844560" cy="1257480"/>
              </a:xfrm>
              <a:prstGeom prst="rect">
                <a:avLst/>
              </a:prstGeom>
            </p:spPr>
          </p:pic>
        </mc:Fallback>
      </mc:AlternateContent>
    </p:spTree>
    <p:extLst>
      <p:ext uri="{BB962C8B-B14F-4D97-AF65-F5344CB8AC3E}">
        <p14:creationId xmlns:p14="http://schemas.microsoft.com/office/powerpoint/2010/main" val="419309408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D1B50345-30BF-44B7-8772-99A7049D26AC}"/>
              </a:ext>
            </a:extLst>
          </p:cNvPr>
          <p:cNvSpPr/>
          <p:nvPr/>
        </p:nvSpPr>
        <p:spPr>
          <a:xfrm flipH="1">
            <a:off x="4724399" y="5541071"/>
            <a:ext cx="5320935" cy="899826"/>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  </a:t>
            </a:r>
          </a:p>
          <a:p>
            <a:pPr marL="92075"/>
            <a:r>
              <a:rPr lang="en-US" sz="2400" dirty="0">
                <a:solidFill>
                  <a:schemeClr val="bg1"/>
                </a:solidFill>
              </a:rPr>
              <a:t>Also, </a:t>
            </a:r>
            <a:r>
              <a:rPr lang="en-US" sz="2400" dirty="0">
                <a:solidFill>
                  <a:srgbClr val="FFFF00"/>
                </a:solidFill>
              </a:rPr>
              <a:t>cross-verify</a:t>
            </a:r>
            <a:r>
              <a:rPr lang="en-US" sz="2400" dirty="0">
                <a:solidFill>
                  <a:schemeClr val="bg1"/>
                </a:solidFill>
              </a:rPr>
              <a:t> with stakeholders.</a:t>
            </a:r>
          </a:p>
        </p:txBody>
      </p:sp>
      <p:sp>
        <p:nvSpPr>
          <p:cNvPr id="2" name="Title 1"/>
          <p:cNvSpPr>
            <a:spLocks noGrp="1"/>
          </p:cNvSpPr>
          <p:nvPr>
            <p:ph type="title"/>
          </p:nvPr>
        </p:nvSpPr>
        <p:spPr>
          <a:xfrm>
            <a:off x="1219200" y="76200"/>
            <a:ext cx="10363200" cy="884238"/>
          </a:xfrm>
        </p:spPr>
        <p:txBody>
          <a:bodyPr>
            <a:normAutofit/>
          </a:bodyPr>
          <a:lstStyle/>
          <a:p>
            <a:pPr algn="l"/>
            <a:r>
              <a:rPr lang="en-US" sz="3200" dirty="0"/>
              <a:t>What if we …?</a:t>
            </a:r>
          </a:p>
        </p:txBody>
      </p:sp>
      <p:sp>
        <p:nvSpPr>
          <p:cNvPr id="3" name="Content Placeholder 2"/>
          <p:cNvSpPr>
            <a:spLocks noGrp="1"/>
          </p:cNvSpPr>
          <p:nvPr>
            <p:ph idx="1"/>
          </p:nvPr>
        </p:nvSpPr>
        <p:spPr>
          <a:xfrm>
            <a:off x="1981200" y="838200"/>
            <a:ext cx="8229600" cy="4267200"/>
          </a:xfrm>
        </p:spPr>
        <p:txBody>
          <a:bodyPr>
            <a:normAutofit/>
          </a:bodyPr>
          <a:lstStyle/>
          <a:p>
            <a:r>
              <a:rPr lang="en-US" sz="2400" dirty="0"/>
              <a:t>made a mistake in use case step numbering?</a:t>
            </a:r>
          </a:p>
          <a:p>
            <a:r>
              <a:rPr lang="en-US" sz="2400" dirty="0"/>
              <a:t>misclassified a non-functional requirement?</a:t>
            </a:r>
          </a:p>
          <a:p>
            <a:r>
              <a:rPr lang="en-US" sz="2400" dirty="0"/>
              <a:t>had an unnecessary term in the Glossary?</a:t>
            </a:r>
          </a:p>
          <a:p>
            <a:r>
              <a:rPr lang="en-US" sz="2400" dirty="0"/>
              <a:t>didn’t phrase a user story correctly?</a:t>
            </a:r>
          </a:p>
          <a:p>
            <a:r>
              <a:rPr lang="en-US" sz="2400" dirty="0"/>
              <a:t>put a UI detail in the use case?</a:t>
            </a:r>
          </a:p>
          <a:p>
            <a:r>
              <a:rPr lang="en-US" sz="2400" dirty="0"/>
              <a:t>missed an important user story?</a:t>
            </a:r>
          </a:p>
          <a:p>
            <a:r>
              <a:rPr lang="en-US" sz="2400" dirty="0"/>
              <a:t>missed an important NFR?</a:t>
            </a:r>
          </a:p>
        </p:txBody>
      </p:sp>
      <p:sp>
        <p:nvSpPr>
          <p:cNvPr id="4" name="Rectangle 2"/>
          <p:cNvSpPr/>
          <p:nvPr/>
        </p:nvSpPr>
        <p:spPr>
          <a:xfrm>
            <a:off x="1981200" y="4114800"/>
            <a:ext cx="8077200" cy="1386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00"/>
                </a:solidFill>
              </a:rPr>
              <a:t>Requirements are rather subjective! </a:t>
            </a:r>
            <a:r>
              <a:rPr lang="en-US" sz="2400" b="1" dirty="0">
                <a:solidFill>
                  <a:srgbClr val="FFFF00"/>
                </a:solidFill>
                <a:sym typeface="Wingdings" panose="05000000000000000000" pitchFamily="2" charset="2"/>
              </a:rPr>
              <a:t></a:t>
            </a:r>
            <a:br>
              <a:rPr lang="en-US" sz="2400" b="1" dirty="0">
                <a:solidFill>
                  <a:srgbClr val="FFFF00"/>
                </a:solidFill>
              </a:rPr>
            </a:br>
            <a:r>
              <a:rPr lang="en-US" sz="2400" dirty="0">
                <a:solidFill>
                  <a:srgbClr val="FFFF00"/>
                </a:solidFill>
              </a:rPr>
              <a:t>In the exam: </a:t>
            </a:r>
            <a:r>
              <a:rPr lang="en-US" sz="2400" dirty="0">
                <a:solidFill>
                  <a:schemeClr val="bg1"/>
                </a:solidFill>
              </a:rPr>
              <a:t>We’ll try to set the question to be less subjective. In real projects …</a:t>
            </a:r>
          </a:p>
        </p:txBody>
      </p:sp>
      <p:grpSp>
        <p:nvGrpSpPr>
          <p:cNvPr id="7" name="Group 6">
            <a:extLst>
              <a:ext uri="{FF2B5EF4-FFF2-40B4-BE49-F238E27FC236}">
                <a16:creationId xmlns:a16="http://schemas.microsoft.com/office/drawing/2014/main" id="{FDEC2648-6354-48F3-B133-CF0E1E87D25D}"/>
              </a:ext>
            </a:extLst>
          </p:cNvPr>
          <p:cNvGrpSpPr/>
          <p:nvPr/>
        </p:nvGrpSpPr>
        <p:grpSpPr>
          <a:xfrm>
            <a:off x="1981200" y="3017838"/>
            <a:ext cx="8077200" cy="914400"/>
            <a:chOff x="2819400" y="3886200"/>
            <a:chExt cx="8077200" cy="1066800"/>
          </a:xfrm>
          <a:effectLst>
            <a:outerShdw blurRad="63500" sx="102000" sy="102000" algn="ctr" rotWithShape="0">
              <a:prstClr val="black">
                <a:alpha val="40000"/>
              </a:prstClr>
            </a:outerShdw>
          </a:effectLst>
        </p:grpSpPr>
        <p:sp>
          <p:nvSpPr>
            <p:cNvPr id="5" name="Rectangle 2">
              <a:extLst>
                <a:ext uri="{FF2B5EF4-FFF2-40B4-BE49-F238E27FC236}">
                  <a16:creationId xmlns:a16="http://schemas.microsoft.com/office/drawing/2014/main" id="{B2A2C517-34C0-4F67-9F4E-63C671DC2538}"/>
                </a:ext>
              </a:extLst>
            </p:cNvPr>
            <p:cNvSpPr/>
            <p:nvPr/>
          </p:nvSpPr>
          <p:spPr>
            <a:xfrm>
              <a:off x="7696199" y="3886200"/>
              <a:ext cx="3200401" cy="106680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00"/>
                  </a:solidFill>
                </a:rPr>
                <a:t>Some are bigger problems than others!</a:t>
              </a:r>
              <a:endParaRPr lang="en-US" sz="2400" dirty="0">
                <a:solidFill>
                  <a:schemeClr val="bg1"/>
                </a:solidFill>
              </a:endParaRPr>
            </a:p>
          </p:txBody>
        </p:sp>
        <p:sp>
          <p:nvSpPr>
            <p:cNvPr id="6" name="Rectangle 5">
              <a:extLst>
                <a:ext uri="{FF2B5EF4-FFF2-40B4-BE49-F238E27FC236}">
                  <a16:creationId xmlns:a16="http://schemas.microsoft.com/office/drawing/2014/main" id="{F85D969F-CB9E-47C3-8D3E-12347C77BCA8}"/>
                </a:ext>
              </a:extLst>
            </p:cNvPr>
            <p:cNvSpPr/>
            <p:nvPr/>
          </p:nvSpPr>
          <p:spPr>
            <a:xfrm>
              <a:off x="2819400" y="3886200"/>
              <a:ext cx="4876800" cy="1066800"/>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8" name="Rectangle 2">
            <a:extLst>
              <a:ext uri="{FF2B5EF4-FFF2-40B4-BE49-F238E27FC236}">
                <a16:creationId xmlns:a16="http://schemas.microsoft.com/office/drawing/2014/main" id="{71DF65EF-2110-45D8-A596-56F8526751F0}"/>
              </a:ext>
            </a:extLst>
          </p:cNvPr>
          <p:cNvSpPr/>
          <p:nvPr/>
        </p:nvSpPr>
        <p:spPr>
          <a:xfrm flipH="1">
            <a:off x="4495799" y="5037560"/>
            <a:ext cx="5549537" cy="899826"/>
          </a:xfrm>
          <a:prstGeom prst="homePlate">
            <a:avLst>
              <a:gd name="adj" fmla="val 26454"/>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563"/>
            <a:r>
              <a:rPr lang="en-US" sz="2400" dirty="0">
                <a:solidFill>
                  <a:schemeClr val="bg1"/>
                </a:solidFill>
              </a:rPr>
              <a:t>Make a </a:t>
            </a:r>
            <a:r>
              <a:rPr lang="en-US" sz="2400" dirty="0">
                <a:solidFill>
                  <a:srgbClr val="FFFF00"/>
                </a:solidFill>
              </a:rPr>
              <a:t>judgement call</a:t>
            </a:r>
            <a:r>
              <a:rPr lang="en-US" sz="2400" dirty="0">
                <a:solidFill>
                  <a:schemeClr val="bg1"/>
                </a:solidFill>
              </a:rPr>
              <a:t>, </a:t>
            </a:r>
            <a:br>
              <a:rPr lang="en-US" sz="2400" dirty="0">
                <a:solidFill>
                  <a:schemeClr val="bg1"/>
                </a:solidFill>
              </a:rPr>
            </a:br>
            <a:r>
              <a:rPr lang="en-US" sz="2400" dirty="0">
                <a:solidFill>
                  <a:schemeClr val="bg1"/>
                </a:solidFill>
              </a:rPr>
              <a:t>based on potential cost/risk. </a:t>
            </a:r>
          </a:p>
        </p:txBody>
      </p:sp>
    </p:spTree>
    <p:extLst>
      <p:ext uri="{BB962C8B-B14F-4D97-AF65-F5344CB8AC3E}">
        <p14:creationId xmlns:p14="http://schemas.microsoft.com/office/powerpoint/2010/main" val="263752004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C149DC-301E-4918-A5C9-1B7C294A273F}"/>
              </a:ext>
            </a:extLst>
          </p:cNvPr>
          <p:cNvSpPr txBox="1"/>
          <p:nvPr/>
        </p:nvSpPr>
        <p:spPr>
          <a:xfrm>
            <a:off x="2590800" y="2837735"/>
            <a:ext cx="6172200" cy="461665"/>
          </a:xfrm>
          <a:prstGeom prst="rect">
            <a:avLst/>
          </a:prstGeom>
          <a:noFill/>
        </p:spPr>
        <p:txBody>
          <a:bodyPr wrap="square" rtlCol="0">
            <a:spAutoFit/>
          </a:bodyPr>
          <a:lstStyle/>
          <a:p>
            <a:r>
              <a:rPr lang="en-US" sz="2400" dirty="0">
                <a:solidFill>
                  <a:schemeClr val="bg1"/>
                </a:solidFill>
              </a:rPr>
              <a:t>A sample of </a:t>
            </a:r>
            <a:r>
              <a:rPr lang="en-US" sz="2400" dirty="0" err="1">
                <a:solidFill>
                  <a:schemeClr val="bg1"/>
                </a:solidFill>
              </a:rPr>
              <a:t>Intellij</a:t>
            </a:r>
            <a:r>
              <a:rPr lang="en-US" sz="2400" dirty="0">
                <a:solidFill>
                  <a:schemeClr val="bg1"/>
                </a:solidFill>
              </a:rPr>
              <a:t> </a:t>
            </a:r>
            <a:r>
              <a:rPr lang="en-US" sz="2400" dirty="0">
                <a:solidFill>
                  <a:srgbClr val="FFFF00"/>
                </a:solidFill>
              </a:rPr>
              <a:t>code editing shortcuts</a:t>
            </a:r>
            <a:endParaRPr lang="en-SG" sz="2400" dirty="0">
              <a:solidFill>
                <a:schemeClr val="bg1"/>
              </a:solidFill>
            </a:endParaRPr>
          </a:p>
        </p:txBody>
      </p:sp>
      <p:sp>
        <p:nvSpPr>
          <p:cNvPr id="3" name="TextBox 2">
            <a:extLst>
              <a:ext uri="{FF2B5EF4-FFF2-40B4-BE49-F238E27FC236}">
                <a16:creationId xmlns:a16="http://schemas.microsoft.com/office/drawing/2014/main" id="{D9B1440E-BF3C-4DC8-87EF-5463CE8F60E2}"/>
              </a:ext>
            </a:extLst>
          </p:cNvPr>
          <p:cNvSpPr txBox="1"/>
          <p:nvPr/>
        </p:nvSpPr>
        <p:spPr>
          <a:xfrm>
            <a:off x="2590800" y="4038600"/>
            <a:ext cx="7620000" cy="830997"/>
          </a:xfrm>
          <a:prstGeom prst="rect">
            <a:avLst/>
          </a:prstGeom>
          <a:noFill/>
        </p:spPr>
        <p:txBody>
          <a:bodyPr wrap="square" rtlCol="0">
            <a:spAutoFit/>
          </a:bodyPr>
          <a:lstStyle/>
          <a:p>
            <a:r>
              <a:rPr lang="en-US" sz="2400" dirty="0">
                <a:solidFill>
                  <a:srgbClr val="FF0000"/>
                </a:solidFill>
              </a:rPr>
              <a:t>What if not using </a:t>
            </a:r>
            <a:r>
              <a:rPr lang="en-US" sz="2400" dirty="0" err="1">
                <a:solidFill>
                  <a:srgbClr val="FF0000"/>
                </a:solidFill>
              </a:rPr>
              <a:t>Intellij</a:t>
            </a:r>
            <a:r>
              <a:rPr lang="en-US" sz="2400" dirty="0">
                <a:solidFill>
                  <a:srgbClr val="FF0000"/>
                </a:solidFill>
              </a:rPr>
              <a:t>? </a:t>
            </a:r>
            <a:br>
              <a:rPr lang="en-US" sz="2400" dirty="0">
                <a:solidFill>
                  <a:srgbClr val="FF0000"/>
                </a:solidFill>
              </a:rPr>
            </a:br>
            <a:r>
              <a:rPr lang="en-US" sz="2400" dirty="0">
                <a:solidFill>
                  <a:schemeClr val="bg1"/>
                </a:solidFill>
              </a:rPr>
              <a:t>Observe, and look for similar features in your code editor.</a:t>
            </a:r>
            <a:endParaRPr lang="en-SG" sz="2400" dirty="0">
              <a:solidFill>
                <a:schemeClr val="bg1"/>
              </a:solidFill>
            </a:endParaRPr>
          </a:p>
        </p:txBody>
      </p:sp>
      <p:sp>
        <p:nvSpPr>
          <p:cNvPr id="4" name="TextBox 3">
            <a:extLst>
              <a:ext uri="{FF2B5EF4-FFF2-40B4-BE49-F238E27FC236}">
                <a16:creationId xmlns:a16="http://schemas.microsoft.com/office/drawing/2014/main" id="{0D57AE7E-4311-40FF-8871-2B545D9328C3}"/>
              </a:ext>
            </a:extLst>
          </p:cNvPr>
          <p:cNvSpPr txBox="1"/>
          <p:nvPr/>
        </p:nvSpPr>
        <p:spPr>
          <a:xfrm>
            <a:off x="4953000" y="2306889"/>
            <a:ext cx="3429000" cy="461665"/>
          </a:xfrm>
          <a:prstGeom prst="rect">
            <a:avLst/>
          </a:prstGeom>
          <a:noFill/>
        </p:spPr>
        <p:txBody>
          <a:bodyPr wrap="square" rtlCol="0">
            <a:spAutoFit/>
          </a:bodyPr>
          <a:lstStyle/>
          <a:p>
            <a:r>
              <a:rPr lang="en-US" sz="2400" dirty="0">
                <a:solidFill>
                  <a:schemeClr val="bg1">
                    <a:lumMod val="50000"/>
                  </a:schemeClr>
                </a:solidFill>
              </a:rPr>
              <a:t>code navigation features</a:t>
            </a:r>
            <a:endParaRPr lang="en-SG" sz="2400" dirty="0">
              <a:solidFill>
                <a:schemeClr val="bg1">
                  <a:lumMod val="50000"/>
                </a:schemeClr>
              </a:solidFill>
            </a:endParaRPr>
          </a:p>
        </p:txBody>
      </p:sp>
      <p:sp>
        <p:nvSpPr>
          <p:cNvPr id="5" name="TextBox 4">
            <a:extLst>
              <a:ext uri="{FF2B5EF4-FFF2-40B4-BE49-F238E27FC236}">
                <a16:creationId xmlns:a16="http://schemas.microsoft.com/office/drawing/2014/main" id="{CAAEE7B4-0D6E-476C-A4A2-6827037950E7}"/>
              </a:ext>
            </a:extLst>
          </p:cNvPr>
          <p:cNvSpPr txBox="1"/>
          <p:nvPr/>
        </p:nvSpPr>
        <p:spPr>
          <a:xfrm>
            <a:off x="4953000" y="1845224"/>
            <a:ext cx="3429000" cy="461665"/>
          </a:xfrm>
          <a:prstGeom prst="rect">
            <a:avLst/>
          </a:prstGeom>
          <a:noFill/>
        </p:spPr>
        <p:txBody>
          <a:bodyPr wrap="square" rtlCol="0">
            <a:spAutoFit/>
          </a:bodyPr>
          <a:lstStyle/>
          <a:p>
            <a:r>
              <a:rPr lang="en-US" sz="2400" dirty="0">
                <a:solidFill>
                  <a:schemeClr val="bg1">
                    <a:lumMod val="50000"/>
                  </a:schemeClr>
                </a:solidFill>
              </a:rPr>
              <a:t>debugging features</a:t>
            </a:r>
            <a:endParaRPr lang="en-SG" sz="2400" dirty="0">
              <a:solidFill>
                <a:schemeClr val="bg1">
                  <a:lumMod val="50000"/>
                </a:schemeClr>
              </a:solidFill>
            </a:endParaRPr>
          </a:p>
        </p:txBody>
      </p:sp>
      <p:pic>
        <p:nvPicPr>
          <p:cNvPr id="6" name="tick-no circle" descr="http://www.clker.com/cliparts/j/p/l/D/8/K/green-tick-md.png">
            <a:extLst>
              <a:ext uri="{FF2B5EF4-FFF2-40B4-BE49-F238E27FC236}">
                <a16:creationId xmlns:a16="http://schemas.microsoft.com/office/drawing/2014/main" id="{DB2BEE15-6C54-4D8E-9DBF-19000CB2D729}"/>
              </a:ext>
            </a:extLst>
          </p:cNvPr>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7543800" y="1871728"/>
            <a:ext cx="304800" cy="31763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tick-no circle" descr="http://www.clker.com/cliparts/j/p/l/D/8/K/green-tick-md.png">
            <a:extLst>
              <a:ext uri="{FF2B5EF4-FFF2-40B4-BE49-F238E27FC236}">
                <a16:creationId xmlns:a16="http://schemas.microsoft.com/office/drawing/2014/main" id="{2038942F-0170-4CB3-BFAA-F6B6E116885A}"/>
              </a:ext>
            </a:extLst>
          </p:cNvPr>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8229600" y="2309640"/>
            <a:ext cx="304800" cy="317633"/>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47854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98760F-C577-45AF-B06C-83060FED4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951" y="311728"/>
            <a:ext cx="10618098" cy="6234545"/>
          </a:xfrm>
          <a:prstGeom prst="rect">
            <a:avLst/>
          </a:prstGeom>
        </p:spPr>
      </p:pic>
      <p:sp>
        <p:nvSpPr>
          <p:cNvPr id="4" name="Rectangular Callout 3">
            <a:extLst>
              <a:ext uri="{FF2B5EF4-FFF2-40B4-BE49-F238E27FC236}">
                <a16:creationId xmlns:a16="http://schemas.microsoft.com/office/drawing/2014/main" id="{6590DD9C-6E3C-46DA-BD26-4617E10796E4}"/>
              </a:ext>
            </a:extLst>
          </p:cNvPr>
          <p:cNvSpPr/>
          <p:nvPr/>
        </p:nvSpPr>
        <p:spPr>
          <a:xfrm>
            <a:off x="5562600" y="1600200"/>
            <a:ext cx="3581400" cy="1497874"/>
          </a:xfrm>
          <a:prstGeom prst="wedgeRectCallout">
            <a:avLst>
              <a:gd name="adj1" fmla="val -63916"/>
              <a:gd name="adj2" fmla="val -19538"/>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FF00"/>
                </a:solidFill>
              </a:rPr>
              <a:t>Insert a new line below current line</a:t>
            </a:r>
          </a:p>
          <a:p>
            <a:endParaRPr lang="en-US" dirty="0"/>
          </a:p>
          <a:p>
            <a:r>
              <a:rPr lang="en-US" b="1" dirty="0">
                <a:solidFill>
                  <a:schemeClr val="bg1">
                    <a:lumMod val="75000"/>
                  </a:schemeClr>
                </a:solidFill>
              </a:rPr>
              <a:t>Normal way: </a:t>
            </a:r>
          </a:p>
          <a:p>
            <a:pPr marL="447675" lvl="1" indent="-268288">
              <a:buAutoNum type="arabicPeriod"/>
            </a:pPr>
            <a:r>
              <a:rPr lang="en-US" dirty="0">
                <a:solidFill>
                  <a:schemeClr val="bg1">
                    <a:lumMod val="75000"/>
                  </a:schemeClr>
                </a:solidFill>
              </a:rPr>
              <a:t>Go to end of current line</a:t>
            </a:r>
          </a:p>
          <a:p>
            <a:pPr marL="447675" lvl="1" indent="-268288">
              <a:buAutoNum type="arabicPeriod"/>
            </a:pPr>
            <a:r>
              <a:rPr lang="en-US" dirty="0">
                <a:solidFill>
                  <a:schemeClr val="bg1">
                    <a:lumMod val="75000"/>
                  </a:schemeClr>
                </a:solidFill>
              </a:rPr>
              <a:t>Press enter</a:t>
            </a:r>
          </a:p>
        </p:txBody>
      </p:sp>
    </p:spTree>
    <p:extLst>
      <p:ext uri="{BB962C8B-B14F-4D97-AF65-F5344CB8AC3E}">
        <p14:creationId xmlns:p14="http://schemas.microsoft.com/office/powerpoint/2010/main" val="1595710590"/>
      </p:ext>
    </p:extLst>
  </p:cSld>
  <p:clrMapOvr>
    <a:masterClrMapping/>
  </p:clrMapOvr>
  <p:transition>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20CFDB-3AE1-42BB-9FE1-7D27F1141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35" y="311728"/>
            <a:ext cx="10630331" cy="6234545"/>
          </a:xfrm>
          <a:prstGeom prst="rect">
            <a:avLst/>
          </a:prstGeom>
        </p:spPr>
      </p:pic>
      <p:sp>
        <p:nvSpPr>
          <p:cNvPr id="3" name="Rectangular Callout 3">
            <a:extLst>
              <a:ext uri="{FF2B5EF4-FFF2-40B4-BE49-F238E27FC236}">
                <a16:creationId xmlns:a16="http://schemas.microsoft.com/office/drawing/2014/main" id="{95BAFE21-CC9A-4AED-B6A6-5FE368D94E2B}"/>
              </a:ext>
            </a:extLst>
          </p:cNvPr>
          <p:cNvSpPr/>
          <p:nvPr/>
        </p:nvSpPr>
        <p:spPr>
          <a:xfrm>
            <a:off x="6781800" y="2743200"/>
            <a:ext cx="3581400" cy="2362200"/>
          </a:xfrm>
          <a:prstGeom prst="wedgeRectCallout">
            <a:avLst>
              <a:gd name="adj1" fmla="val -65858"/>
              <a:gd name="adj2" fmla="val -18000"/>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FF00"/>
                </a:solidFill>
              </a:rPr>
              <a:t>Move a line up/down</a:t>
            </a:r>
          </a:p>
          <a:p>
            <a:endParaRPr lang="en-US" dirty="0"/>
          </a:p>
          <a:p>
            <a:r>
              <a:rPr lang="en-US" b="1" dirty="0">
                <a:solidFill>
                  <a:schemeClr val="bg1">
                    <a:lumMod val="75000"/>
                  </a:schemeClr>
                </a:solidFill>
              </a:rPr>
              <a:t>Normal way: </a:t>
            </a:r>
          </a:p>
          <a:p>
            <a:pPr marL="536575" lvl="1" indent="-357188">
              <a:buAutoNum type="arabicPeriod"/>
            </a:pPr>
            <a:r>
              <a:rPr lang="en-US" dirty="0">
                <a:solidFill>
                  <a:schemeClr val="bg1">
                    <a:lumMod val="75000"/>
                  </a:schemeClr>
                </a:solidFill>
              </a:rPr>
              <a:t>Select line</a:t>
            </a:r>
          </a:p>
          <a:p>
            <a:pPr marL="536575" lvl="1" indent="-357188">
              <a:buAutoNum type="arabicPeriod"/>
            </a:pPr>
            <a:r>
              <a:rPr lang="en-US" dirty="0">
                <a:solidFill>
                  <a:schemeClr val="bg1">
                    <a:lumMod val="75000"/>
                  </a:schemeClr>
                </a:solidFill>
              </a:rPr>
              <a:t>Cut</a:t>
            </a:r>
          </a:p>
          <a:p>
            <a:pPr marL="536575" lvl="1" indent="-357188">
              <a:buAutoNum type="arabicPeriod"/>
            </a:pPr>
            <a:r>
              <a:rPr lang="en-US" dirty="0">
                <a:solidFill>
                  <a:schemeClr val="bg1">
                    <a:lumMod val="75000"/>
                  </a:schemeClr>
                </a:solidFill>
              </a:rPr>
              <a:t>Go to new location</a:t>
            </a:r>
          </a:p>
          <a:p>
            <a:pPr marL="536575" lvl="1" indent="-357188">
              <a:buAutoNum type="arabicPeriod"/>
            </a:pPr>
            <a:r>
              <a:rPr lang="en-US" dirty="0">
                <a:solidFill>
                  <a:schemeClr val="bg1">
                    <a:lumMod val="75000"/>
                  </a:schemeClr>
                </a:solidFill>
              </a:rPr>
              <a:t>Create blank space</a:t>
            </a:r>
          </a:p>
          <a:p>
            <a:pPr marL="536575" lvl="1" indent="-357188">
              <a:buAutoNum type="arabicPeriod"/>
            </a:pPr>
            <a:r>
              <a:rPr lang="en-US" dirty="0">
                <a:solidFill>
                  <a:schemeClr val="bg1">
                    <a:lumMod val="75000"/>
                  </a:schemeClr>
                </a:solidFill>
              </a:rPr>
              <a:t>Paste</a:t>
            </a:r>
          </a:p>
        </p:txBody>
      </p:sp>
    </p:spTree>
    <p:extLst>
      <p:ext uri="{BB962C8B-B14F-4D97-AF65-F5344CB8AC3E}">
        <p14:creationId xmlns:p14="http://schemas.microsoft.com/office/powerpoint/2010/main" val="25982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8C2E2-0D38-4484-A024-FDEF290C2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758" y="311728"/>
            <a:ext cx="10640483" cy="6234545"/>
          </a:xfrm>
          <a:prstGeom prst="rect">
            <a:avLst/>
          </a:prstGeom>
        </p:spPr>
      </p:pic>
      <p:sp>
        <p:nvSpPr>
          <p:cNvPr id="3" name="Rectangular Callout 3">
            <a:extLst>
              <a:ext uri="{FF2B5EF4-FFF2-40B4-BE49-F238E27FC236}">
                <a16:creationId xmlns:a16="http://schemas.microsoft.com/office/drawing/2014/main" id="{93FC912D-C9B9-495B-BA52-5DF7366307CE}"/>
              </a:ext>
            </a:extLst>
          </p:cNvPr>
          <p:cNvSpPr/>
          <p:nvPr/>
        </p:nvSpPr>
        <p:spPr>
          <a:xfrm>
            <a:off x="6781800" y="2743200"/>
            <a:ext cx="3581400" cy="2362200"/>
          </a:xfrm>
          <a:prstGeom prst="wedgeRectCallout">
            <a:avLst>
              <a:gd name="adj1" fmla="val -65858"/>
              <a:gd name="adj2" fmla="val -18000"/>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FF00"/>
                </a:solidFill>
              </a:rPr>
              <a:t>Move a block up/down</a:t>
            </a:r>
          </a:p>
          <a:p>
            <a:endParaRPr lang="en-US" dirty="0"/>
          </a:p>
          <a:p>
            <a:r>
              <a:rPr lang="en-US" b="1" dirty="0">
                <a:solidFill>
                  <a:schemeClr val="bg1">
                    <a:lumMod val="75000"/>
                  </a:schemeClr>
                </a:solidFill>
              </a:rPr>
              <a:t>Normal way: </a:t>
            </a:r>
          </a:p>
          <a:p>
            <a:pPr marL="536575" lvl="1" indent="-357188">
              <a:buAutoNum type="arabicPeriod"/>
            </a:pPr>
            <a:r>
              <a:rPr lang="en-US" dirty="0">
                <a:solidFill>
                  <a:schemeClr val="bg1">
                    <a:lumMod val="75000"/>
                  </a:schemeClr>
                </a:solidFill>
              </a:rPr>
              <a:t>Select block</a:t>
            </a:r>
          </a:p>
          <a:p>
            <a:pPr marL="536575" lvl="1" indent="-357188">
              <a:buAutoNum type="arabicPeriod"/>
            </a:pPr>
            <a:r>
              <a:rPr lang="en-US" dirty="0">
                <a:solidFill>
                  <a:schemeClr val="bg1">
                    <a:lumMod val="75000"/>
                  </a:schemeClr>
                </a:solidFill>
              </a:rPr>
              <a:t>Cut</a:t>
            </a:r>
          </a:p>
          <a:p>
            <a:pPr marL="536575" lvl="1" indent="-357188">
              <a:buAutoNum type="arabicPeriod"/>
            </a:pPr>
            <a:r>
              <a:rPr lang="en-US" dirty="0">
                <a:solidFill>
                  <a:schemeClr val="bg1">
                    <a:lumMod val="75000"/>
                  </a:schemeClr>
                </a:solidFill>
              </a:rPr>
              <a:t>Go to new location</a:t>
            </a:r>
          </a:p>
          <a:p>
            <a:pPr marL="536575" lvl="1" indent="-357188">
              <a:buAutoNum type="arabicPeriod"/>
            </a:pPr>
            <a:r>
              <a:rPr lang="en-US" dirty="0">
                <a:solidFill>
                  <a:schemeClr val="bg1">
                    <a:lumMod val="75000"/>
                  </a:schemeClr>
                </a:solidFill>
              </a:rPr>
              <a:t>Create blank space</a:t>
            </a:r>
          </a:p>
          <a:p>
            <a:pPr marL="536575" lvl="1" indent="-357188">
              <a:buAutoNum type="arabicPeriod"/>
            </a:pPr>
            <a:r>
              <a:rPr lang="en-US" dirty="0">
                <a:solidFill>
                  <a:schemeClr val="bg1">
                    <a:lumMod val="75000"/>
                  </a:schemeClr>
                </a:solidFill>
              </a:rPr>
              <a:t>Paste</a:t>
            </a:r>
          </a:p>
        </p:txBody>
      </p:sp>
    </p:spTree>
    <p:extLst>
      <p:ext uri="{BB962C8B-B14F-4D97-AF65-F5344CB8AC3E}">
        <p14:creationId xmlns:p14="http://schemas.microsoft.com/office/powerpoint/2010/main" val="251511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E06DBD-C29D-4355-9D52-A76D8C933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835" y="311728"/>
            <a:ext cx="10630331" cy="6234545"/>
          </a:xfrm>
          <a:prstGeom prst="rect">
            <a:avLst/>
          </a:prstGeom>
        </p:spPr>
      </p:pic>
      <p:sp>
        <p:nvSpPr>
          <p:cNvPr id="3" name="Rectangular Callout 3">
            <a:extLst>
              <a:ext uri="{FF2B5EF4-FFF2-40B4-BE49-F238E27FC236}">
                <a16:creationId xmlns:a16="http://schemas.microsoft.com/office/drawing/2014/main" id="{F019E038-5E78-4574-89CC-221DF5A92E3B}"/>
              </a:ext>
            </a:extLst>
          </p:cNvPr>
          <p:cNvSpPr/>
          <p:nvPr/>
        </p:nvSpPr>
        <p:spPr>
          <a:xfrm>
            <a:off x="6858000" y="2743200"/>
            <a:ext cx="3581400" cy="2133600"/>
          </a:xfrm>
          <a:prstGeom prst="wedgeRectCallout">
            <a:avLst>
              <a:gd name="adj1" fmla="val -65858"/>
              <a:gd name="adj2" fmla="val -18000"/>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FF00"/>
                </a:solidFill>
              </a:rPr>
              <a:t>Duplicate line</a:t>
            </a:r>
          </a:p>
          <a:p>
            <a:r>
              <a:rPr lang="en-US" dirty="0">
                <a:solidFill>
                  <a:srgbClr val="FFFF00"/>
                </a:solidFill>
              </a:rPr>
              <a:t>Delete line</a:t>
            </a:r>
          </a:p>
          <a:p>
            <a:r>
              <a:rPr lang="en-US" dirty="0">
                <a:solidFill>
                  <a:srgbClr val="FFFF00"/>
                </a:solidFill>
              </a:rPr>
              <a:t>Cut/copy line</a:t>
            </a:r>
          </a:p>
          <a:p>
            <a:endParaRPr lang="en-US" dirty="0"/>
          </a:p>
          <a:p>
            <a:r>
              <a:rPr lang="en-US" b="1" dirty="0">
                <a:solidFill>
                  <a:schemeClr val="bg1">
                    <a:lumMod val="75000"/>
                  </a:schemeClr>
                </a:solidFill>
              </a:rPr>
              <a:t>Normal way: </a:t>
            </a:r>
          </a:p>
          <a:p>
            <a:pPr marL="536575" lvl="1" indent="-357188">
              <a:buAutoNum type="arabicPeriod"/>
            </a:pPr>
            <a:r>
              <a:rPr lang="en-US" dirty="0">
                <a:solidFill>
                  <a:schemeClr val="bg1">
                    <a:lumMod val="75000"/>
                  </a:schemeClr>
                </a:solidFill>
              </a:rPr>
              <a:t>Select line</a:t>
            </a:r>
          </a:p>
          <a:p>
            <a:pPr marL="536575" lvl="1" indent="-357188">
              <a:buAutoNum type="arabicPeriod"/>
            </a:pPr>
            <a:r>
              <a:rPr lang="en-US" dirty="0">
                <a:solidFill>
                  <a:schemeClr val="bg1">
                    <a:lumMod val="75000"/>
                  </a:schemeClr>
                </a:solidFill>
              </a:rPr>
              <a:t>Perform operation</a:t>
            </a:r>
          </a:p>
        </p:txBody>
      </p:sp>
    </p:spTree>
    <p:extLst>
      <p:ext uri="{BB962C8B-B14F-4D97-AF65-F5344CB8AC3E}">
        <p14:creationId xmlns:p14="http://schemas.microsoft.com/office/powerpoint/2010/main" val="200600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F32957-1E66-4464-A290-ED7F5578E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835" y="311728"/>
            <a:ext cx="10630331" cy="6234545"/>
          </a:xfrm>
          <a:prstGeom prst="rect">
            <a:avLst/>
          </a:prstGeom>
        </p:spPr>
      </p:pic>
      <p:sp>
        <p:nvSpPr>
          <p:cNvPr id="4" name="Rectangular Callout 3">
            <a:extLst>
              <a:ext uri="{FF2B5EF4-FFF2-40B4-BE49-F238E27FC236}">
                <a16:creationId xmlns:a16="http://schemas.microsoft.com/office/drawing/2014/main" id="{3CBC37A9-8D6E-4946-809C-F242EFC500B1}"/>
              </a:ext>
            </a:extLst>
          </p:cNvPr>
          <p:cNvSpPr/>
          <p:nvPr/>
        </p:nvSpPr>
        <p:spPr>
          <a:xfrm>
            <a:off x="6781800" y="2743200"/>
            <a:ext cx="3581400" cy="1600200"/>
          </a:xfrm>
          <a:prstGeom prst="wedgeRectCallout">
            <a:avLst>
              <a:gd name="adj1" fmla="val -58365"/>
              <a:gd name="adj2" fmla="val -18621"/>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FF00"/>
                </a:solidFill>
              </a:rPr>
              <a:t>Extend selection progressively</a:t>
            </a:r>
          </a:p>
          <a:p>
            <a:endParaRPr lang="en-US" dirty="0"/>
          </a:p>
          <a:p>
            <a:r>
              <a:rPr lang="en-US" b="1" dirty="0">
                <a:solidFill>
                  <a:schemeClr val="bg1">
                    <a:lumMod val="75000"/>
                  </a:schemeClr>
                </a:solidFill>
              </a:rPr>
              <a:t>Normal way: </a:t>
            </a:r>
          </a:p>
          <a:p>
            <a:pPr marL="536575" lvl="1" indent="-357188">
              <a:buAutoNum type="arabicPeriod"/>
            </a:pPr>
            <a:r>
              <a:rPr lang="en-US" dirty="0">
                <a:solidFill>
                  <a:schemeClr val="bg1">
                    <a:lumMod val="75000"/>
                  </a:schemeClr>
                </a:solidFill>
              </a:rPr>
              <a:t>Put cursor at start location</a:t>
            </a:r>
          </a:p>
          <a:p>
            <a:pPr marL="536575" lvl="1" indent="-357188">
              <a:buAutoNum type="arabicPeriod"/>
            </a:pPr>
            <a:r>
              <a:rPr lang="en-US" dirty="0">
                <a:solidFill>
                  <a:schemeClr val="bg1">
                    <a:lumMod val="75000"/>
                  </a:schemeClr>
                </a:solidFill>
              </a:rPr>
              <a:t>Drag cursor to end location</a:t>
            </a:r>
          </a:p>
        </p:txBody>
      </p:sp>
    </p:spTree>
    <p:extLst>
      <p:ext uri="{BB962C8B-B14F-4D97-AF65-F5344CB8AC3E}">
        <p14:creationId xmlns:p14="http://schemas.microsoft.com/office/powerpoint/2010/main" val="420017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08EF2A-CD73-4B59-B405-35743A08F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835" y="311728"/>
            <a:ext cx="10630331" cy="6234545"/>
          </a:xfrm>
          <a:prstGeom prst="rect">
            <a:avLst/>
          </a:prstGeom>
        </p:spPr>
      </p:pic>
      <p:sp>
        <p:nvSpPr>
          <p:cNvPr id="3" name="Rectangular Callout 3">
            <a:extLst>
              <a:ext uri="{FF2B5EF4-FFF2-40B4-BE49-F238E27FC236}">
                <a16:creationId xmlns:a16="http://schemas.microsoft.com/office/drawing/2014/main" id="{B46DABE5-C0B4-4E6D-8903-4B9EB42AB247}"/>
              </a:ext>
            </a:extLst>
          </p:cNvPr>
          <p:cNvSpPr/>
          <p:nvPr/>
        </p:nvSpPr>
        <p:spPr>
          <a:xfrm>
            <a:off x="6781800" y="2667000"/>
            <a:ext cx="3124200" cy="1295400"/>
          </a:xfrm>
          <a:prstGeom prst="wedgeRectCallout">
            <a:avLst>
              <a:gd name="adj1" fmla="val -65858"/>
              <a:gd name="adj2" fmla="val -18000"/>
            </a:avLst>
          </a:prstGeom>
          <a:solidFill>
            <a:srgbClr val="0070C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rgbClr val="FFFF00"/>
                </a:solidFill>
              </a:rPr>
              <a:t>Select same text incrementally</a:t>
            </a:r>
          </a:p>
          <a:p>
            <a:r>
              <a:rPr lang="en-US" dirty="0">
                <a:solidFill>
                  <a:srgbClr val="FFFF00"/>
                </a:solidFill>
              </a:rPr>
              <a:t>Multi-cursor editing</a:t>
            </a:r>
          </a:p>
          <a:p>
            <a:endParaRPr lang="en-US" dirty="0"/>
          </a:p>
          <a:p>
            <a:r>
              <a:rPr lang="en-US" b="1" dirty="0">
                <a:solidFill>
                  <a:schemeClr val="bg1">
                    <a:lumMod val="75000"/>
                  </a:schemeClr>
                </a:solidFill>
              </a:rPr>
              <a:t>Normal way: </a:t>
            </a:r>
            <a:r>
              <a:rPr lang="en-US" dirty="0">
                <a:solidFill>
                  <a:schemeClr val="bg1">
                    <a:lumMod val="75000"/>
                  </a:schemeClr>
                </a:solidFill>
              </a:rPr>
              <a:t>Find and replace</a:t>
            </a:r>
          </a:p>
        </p:txBody>
      </p:sp>
    </p:spTree>
    <p:extLst>
      <p:ext uri="{BB962C8B-B14F-4D97-AF65-F5344CB8AC3E}">
        <p14:creationId xmlns:p14="http://schemas.microsoft.com/office/powerpoint/2010/main" val="197008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b="67511"/>
          <a:stretch/>
        </p:blipFill>
        <p:spPr>
          <a:xfrm>
            <a:off x="1828803" y="248617"/>
            <a:ext cx="8488881" cy="1961183"/>
          </a:xfrm>
          <a:prstGeom prst="rect">
            <a:avLst/>
          </a:prstGeom>
          <a:effectLst>
            <a:outerShdw blurRad="63500" sx="102000" sy="102000" algn="ctr" rotWithShape="0">
              <a:prstClr val="black">
                <a:alpha val="40000"/>
              </a:prstClr>
            </a:outerShdw>
          </a:effectLst>
        </p:spPr>
      </p:pic>
      <p:sp>
        <p:nvSpPr>
          <p:cNvPr id="4" name="TextBox 3"/>
          <p:cNvSpPr txBox="1"/>
          <p:nvPr/>
        </p:nvSpPr>
        <p:spPr>
          <a:xfrm>
            <a:off x="1729841" y="2238033"/>
            <a:ext cx="8488883" cy="646331"/>
          </a:xfrm>
          <a:prstGeom prst="rect">
            <a:avLst/>
          </a:prstGeom>
          <a:noFill/>
        </p:spPr>
        <p:txBody>
          <a:bodyPr wrap="square" rtlCol="0">
            <a:spAutoFit/>
          </a:bodyPr>
          <a:lstStyle/>
          <a:p>
            <a:r>
              <a:rPr lang="en-US" dirty="0">
                <a:solidFill>
                  <a:schemeClr val="bg1"/>
                </a:solidFill>
              </a:rPr>
              <a:t>Insert line below/above, move line, delete line, incremental select, select similar, multi-cursor edits  </a:t>
            </a:r>
            <a:r>
              <a:rPr lang="en-US" dirty="0">
                <a:solidFill>
                  <a:schemeClr val="bg1"/>
                </a:solidFill>
                <a:sym typeface="Wingdings" panose="05000000000000000000" pitchFamily="2" charset="2"/>
              </a:rPr>
              <a:t> </a:t>
            </a:r>
            <a:r>
              <a:rPr lang="en-US" dirty="0">
                <a:solidFill>
                  <a:srgbClr val="FFFF00"/>
                </a:solidFill>
                <a:sym typeface="Wingdings" panose="05000000000000000000" pitchFamily="2" charset="2"/>
              </a:rPr>
              <a:t>Just a sample only</a:t>
            </a:r>
            <a:r>
              <a:rPr lang="en-US" dirty="0">
                <a:solidFill>
                  <a:schemeClr val="bg1"/>
                </a:solidFill>
                <a:sym typeface="Wingdings" panose="05000000000000000000" pitchFamily="2" charset="2"/>
              </a:rPr>
              <a:t>; there are many more …</a:t>
            </a:r>
            <a:endParaRPr lang="en-US" dirty="0">
              <a:solidFill>
                <a:schemeClr val="bg1"/>
              </a:solidFill>
            </a:endParaRPr>
          </a:p>
        </p:txBody>
      </p:sp>
      <p:pic>
        <p:nvPicPr>
          <p:cNvPr id="5" name="Picture 4"/>
          <p:cNvPicPr>
            <a:picLocks noChangeAspect="1"/>
          </p:cNvPicPr>
          <p:nvPr/>
        </p:nvPicPr>
        <p:blipFill rotWithShape="1">
          <a:blip r:embed="rId4"/>
          <a:srcRect b="60602"/>
          <a:stretch/>
        </p:blipFill>
        <p:spPr>
          <a:xfrm>
            <a:off x="1828801" y="4022542"/>
            <a:ext cx="8488883" cy="2378258"/>
          </a:xfrm>
          <a:prstGeom prst="rect">
            <a:avLst/>
          </a:prstGeom>
          <a:effectLst>
            <a:outerShdw blurRad="63500" sx="102000" sy="102000" algn="ctr" rotWithShape="0">
              <a:prstClr val="black">
                <a:alpha val="40000"/>
              </a:prstClr>
            </a:outerShdw>
          </a:effectLst>
        </p:spPr>
      </p:pic>
      <p:sp>
        <p:nvSpPr>
          <p:cNvPr id="6" name="TextBox 5"/>
          <p:cNvSpPr txBox="1"/>
          <p:nvPr/>
        </p:nvSpPr>
        <p:spPr>
          <a:xfrm>
            <a:off x="1828800" y="6412468"/>
            <a:ext cx="8389924" cy="369332"/>
          </a:xfrm>
          <a:prstGeom prst="rect">
            <a:avLst/>
          </a:prstGeom>
          <a:noFill/>
        </p:spPr>
        <p:txBody>
          <a:bodyPr wrap="square" rtlCol="0">
            <a:spAutoFit/>
          </a:bodyPr>
          <a:lstStyle/>
          <a:p>
            <a:r>
              <a:rPr lang="en-US" dirty="0">
                <a:solidFill>
                  <a:schemeClr val="bg1"/>
                </a:solidFill>
              </a:rPr>
              <a:t>enable</a:t>
            </a:r>
            <a:r>
              <a:rPr lang="en-US" dirty="0">
                <a:solidFill>
                  <a:srgbClr val="FFFF00"/>
                </a:solidFill>
              </a:rPr>
              <a:t> soft-wrapping</a:t>
            </a:r>
            <a:r>
              <a:rPr lang="en-US" dirty="0">
                <a:solidFill>
                  <a:schemeClr val="bg1"/>
                </a:solidFill>
              </a:rPr>
              <a:t> long lines</a:t>
            </a:r>
          </a:p>
        </p:txBody>
      </p:sp>
      <p:sp>
        <p:nvSpPr>
          <p:cNvPr id="7" name="TextBox 6">
            <a:extLst>
              <a:ext uri="{FF2B5EF4-FFF2-40B4-BE49-F238E27FC236}">
                <a16:creationId xmlns:a16="http://schemas.microsoft.com/office/drawing/2014/main" id="{ED9C3A8E-A5EA-4EB4-9006-A739746D2BC2}"/>
              </a:ext>
            </a:extLst>
          </p:cNvPr>
          <p:cNvSpPr txBox="1"/>
          <p:nvPr/>
        </p:nvSpPr>
        <p:spPr>
          <a:xfrm>
            <a:off x="1779320" y="3581114"/>
            <a:ext cx="8389924" cy="369332"/>
          </a:xfrm>
          <a:prstGeom prst="rect">
            <a:avLst/>
          </a:prstGeom>
          <a:noFill/>
        </p:spPr>
        <p:txBody>
          <a:bodyPr wrap="square" rtlCol="0">
            <a:spAutoFit/>
          </a:bodyPr>
          <a:lstStyle/>
          <a:p>
            <a:r>
              <a:rPr lang="en-US" b="1" dirty="0">
                <a:solidFill>
                  <a:schemeClr val="bg1"/>
                </a:solidFill>
              </a:rPr>
              <a:t>To avoid horizontal scrolling ….</a:t>
            </a:r>
          </a:p>
        </p:txBody>
      </p:sp>
      <p:sp>
        <p:nvSpPr>
          <p:cNvPr id="2" name="Left Brace 1">
            <a:extLst>
              <a:ext uri="{FF2B5EF4-FFF2-40B4-BE49-F238E27FC236}">
                <a16:creationId xmlns:a16="http://schemas.microsoft.com/office/drawing/2014/main" id="{4299378A-C5BC-4C36-9A02-000F20947424}"/>
              </a:ext>
            </a:extLst>
          </p:cNvPr>
          <p:cNvSpPr/>
          <p:nvPr/>
        </p:nvSpPr>
        <p:spPr>
          <a:xfrm>
            <a:off x="4267200" y="5283767"/>
            <a:ext cx="76200" cy="274729"/>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505428290"/>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5715000"/>
            <a:ext cx="8229600" cy="639764"/>
          </a:xfrm>
        </p:spPr>
        <p:txBody>
          <a:bodyPr>
            <a:normAutofit lnSpcReduction="10000"/>
          </a:bodyPr>
          <a:lstStyle/>
          <a:p>
            <a:pPr algn="ctr"/>
            <a:r>
              <a:rPr lang="en-US" dirty="0"/>
              <a:t>No direct relation to grading!</a:t>
            </a:r>
          </a:p>
        </p:txBody>
      </p:sp>
      <p:grpSp>
        <p:nvGrpSpPr>
          <p:cNvPr id="6" name="Group 12">
            <a:extLst>
              <a:ext uri="{FF2B5EF4-FFF2-40B4-BE49-F238E27FC236}">
                <a16:creationId xmlns:a16="http://schemas.microsoft.com/office/drawing/2014/main" id="{75B25668-BF27-499A-8CF1-12FDB105942A}"/>
              </a:ext>
            </a:extLst>
          </p:cNvPr>
          <p:cNvGrpSpPr/>
          <p:nvPr/>
        </p:nvGrpSpPr>
        <p:grpSpPr>
          <a:xfrm>
            <a:off x="3733800" y="1600200"/>
            <a:ext cx="3962400" cy="3657600"/>
            <a:chOff x="8382000" y="3124200"/>
            <a:chExt cx="3124200" cy="3048000"/>
          </a:xfrm>
          <a:effectLst>
            <a:outerShdw blurRad="63500" sx="102000" sy="102000" algn="ctr" rotWithShape="0">
              <a:prstClr val="black">
                <a:alpha val="40000"/>
              </a:prstClr>
            </a:outerShdw>
          </a:effectLst>
        </p:grpSpPr>
        <p:sp>
          <p:nvSpPr>
            <p:cNvPr id="7" name="Rectangle: Top Corners Rounded 6">
              <a:extLst>
                <a:ext uri="{FF2B5EF4-FFF2-40B4-BE49-F238E27FC236}">
                  <a16:creationId xmlns:a16="http://schemas.microsoft.com/office/drawing/2014/main" id="{5C95D38F-03BC-4A06-A19A-CB77DABE8723}"/>
                </a:ext>
              </a:extLst>
            </p:cNvPr>
            <p:cNvSpPr/>
            <p:nvPr/>
          </p:nvSpPr>
          <p:spPr>
            <a:xfrm>
              <a:off x="8382000" y="3124200"/>
              <a:ext cx="3124200" cy="1770430"/>
            </a:xfrm>
            <a:prstGeom prst="round2SameRect">
              <a:avLst>
                <a:gd name="adj1" fmla="val 11662"/>
                <a:gd name="adj2" fmla="val 0"/>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lumMod val="65000"/>
                    </a:prstClr>
                  </a:solidFill>
                  <a:effectLst/>
                  <a:uLnTx/>
                  <a:uFillTx/>
                  <a:latin typeface="Calibri"/>
                  <a:ea typeface="+mn-ea"/>
                  <a:cs typeface="+mn-cs"/>
                </a:rPr>
                <a:t>Revisit last week’s topics using examples/questions</a:t>
              </a:r>
              <a:endParaRPr kumimoji="0" lang="en-SG" sz="2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8" name="Rectangle: Rounded Corners 7">
              <a:extLst>
                <a:ext uri="{FF2B5EF4-FFF2-40B4-BE49-F238E27FC236}">
                  <a16:creationId xmlns:a16="http://schemas.microsoft.com/office/drawing/2014/main" id="{565E9CC7-F7C7-48EA-9168-359AC06B6C04}"/>
                </a:ext>
              </a:extLst>
            </p:cNvPr>
            <p:cNvSpPr/>
            <p:nvPr/>
          </p:nvSpPr>
          <p:spPr>
            <a:xfrm>
              <a:off x="8382000" y="5351830"/>
              <a:ext cx="3124200" cy="820370"/>
            </a:xfrm>
            <a:prstGeom prst="roundRect">
              <a:avLst>
                <a:gd name="adj" fmla="val 21389"/>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 </a:t>
              </a:r>
              <a:r>
                <a:rPr kumimoji="0" lang="en-US" sz="2400" b="0" i="0" u="none" strike="noStrike" kern="1200" cap="none" spc="0" normalizeH="0" baseline="0" noProof="0" dirty="0">
                  <a:ln>
                    <a:noFill/>
                  </a:ln>
                  <a:solidFill>
                    <a:srgbClr val="FFFF00"/>
                  </a:solidFill>
                  <a:effectLst/>
                  <a:uLnTx/>
                  <a:uFillTx/>
                  <a:latin typeface="Calibri"/>
                  <a:ea typeface="+mn-ea"/>
                  <a:cs typeface="+mn-cs"/>
                </a:rPr>
                <a:t>Some general advice</a:t>
              </a:r>
              <a:endParaRPr kumimoji="0" lang="en-SG" sz="2400" b="0" i="0" u="none" strike="noStrike" kern="1200" cap="none" spc="0" normalizeH="0" baseline="0" noProof="0" dirty="0">
                <a:ln>
                  <a:noFill/>
                </a:ln>
                <a:solidFill>
                  <a:srgbClr val="FFFF00"/>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8A98B0F1-D0DC-480B-8795-6E20EF6B8159}"/>
                </a:ext>
              </a:extLst>
            </p:cNvPr>
            <p:cNvSpPr/>
            <p:nvPr/>
          </p:nvSpPr>
          <p:spPr>
            <a:xfrm>
              <a:off x="8382000" y="4894630"/>
              <a:ext cx="3124200" cy="820370"/>
            </a:xfrm>
            <a:prstGeom prst="rect">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0" i="0" u="none" strike="noStrike" kern="1200" cap="none" spc="0" normalizeH="0" baseline="0" noProof="0" dirty="0">
                  <a:ln>
                    <a:noFill/>
                  </a:ln>
                  <a:solidFill>
                    <a:prstClr val="white">
                      <a:lumMod val="65000"/>
                    </a:prstClr>
                  </a:solidFill>
                  <a:effectLst/>
                  <a:uLnTx/>
                  <a:uFillTx/>
                  <a:latin typeface="Calibri"/>
                  <a:ea typeface="+mn-ea"/>
                  <a:cs typeface="+mn-cs"/>
                </a:rPr>
                <a:t>Preview of </a:t>
              </a:r>
              <a:br>
                <a:rPr kumimoji="0" lang="en-US" sz="2400" b="0" i="0" u="none" strike="noStrike" kern="1200" cap="none" spc="0" normalizeH="0" baseline="0" noProof="0" dirty="0">
                  <a:ln>
                    <a:noFill/>
                  </a:ln>
                  <a:solidFill>
                    <a:prstClr val="white">
                      <a:lumMod val="65000"/>
                    </a:prstClr>
                  </a:solidFill>
                  <a:effectLst/>
                  <a:uLnTx/>
                  <a:uFillTx/>
                  <a:latin typeface="Calibri"/>
                  <a:ea typeface="+mn-ea"/>
                  <a:cs typeface="+mn-cs"/>
                </a:rPr>
              </a:br>
              <a:r>
                <a:rPr kumimoji="0" lang="en-US" sz="2400" b="0" i="0" u="none" strike="noStrike" kern="1200" cap="none" spc="0" normalizeH="0" baseline="0" noProof="0" dirty="0">
                  <a:ln>
                    <a:noFill/>
                  </a:ln>
                  <a:solidFill>
                    <a:prstClr val="white">
                      <a:lumMod val="65000"/>
                    </a:prstClr>
                  </a:solidFill>
                  <a:effectLst/>
                  <a:uLnTx/>
                  <a:uFillTx/>
                  <a:latin typeface="Calibri"/>
                  <a:ea typeface="+mn-ea"/>
                  <a:cs typeface="+mn-cs"/>
                </a:rPr>
                <a:t>next week’s topics</a:t>
              </a:r>
              <a:endParaRPr kumimoji="0" lang="en-SG" sz="2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grpSp>
    </p:spTree>
    <p:extLst>
      <p:ext uri="{BB962C8B-B14F-4D97-AF65-F5344CB8AC3E}">
        <p14:creationId xmlns:p14="http://schemas.microsoft.com/office/powerpoint/2010/main" val="191107216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95316"/>
            <a:ext cx="8229600" cy="1143000"/>
          </a:xfrm>
        </p:spPr>
        <p:txBody>
          <a:bodyPr>
            <a:normAutofit/>
          </a:bodyPr>
          <a:lstStyle/>
          <a:p>
            <a:pPr algn="l"/>
            <a:r>
              <a:rPr lang="en-US" sz="3200" dirty="0"/>
              <a:t>So much gunk!</a:t>
            </a:r>
          </a:p>
        </p:txBody>
      </p:sp>
      <p:sp>
        <p:nvSpPr>
          <p:cNvPr id="4" name="Oval 3"/>
          <p:cNvSpPr/>
          <p:nvPr/>
        </p:nvSpPr>
        <p:spPr>
          <a:xfrm>
            <a:off x="5295900" y="3429000"/>
            <a:ext cx="16002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alibri"/>
                <a:ea typeface="+mn-ea"/>
                <a:cs typeface="+mn-cs"/>
              </a:rPr>
              <a:t> coding</a:t>
            </a:r>
          </a:p>
        </p:txBody>
      </p:sp>
      <p:sp>
        <p:nvSpPr>
          <p:cNvPr id="5" name="Oval 4"/>
          <p:cNvSpPr/>
          <p:nvPr/>
        </p:nvSpPr>
        <p:spPr>
          <a:xfrm>
            <a:off x="3886200" y="2743200"/>
            <a:ext cx="16002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a:ea typeface="+mn-ea"/>
                <a:cs typeface="+mn-cs"/>
              </a:rPr>
              <a:t>testing</a:t>
            </a:r>
          </a:p>
        </p:txBody>
      </p:sp>
      <p:sp>
        <p:nvSpPr>
          <p:cNvPr id="6" name="Oval 5"/>
          <p:cNvSpPr/>
          <p:nvPr/>
        </p:nvSpPr>
        <p:spPr>
          <a:xfrm>
            <a:off x="5562600" y="2438400"/>
            <a:ext cx="16764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a:ea typeface="+mn-ea"/>
                <a:cs typeface="+mn-cs"/>
              </a:rPr>
              <a:t>debugging</a:t>
            </a:r>
          </a:p>
        </p:txBody>
      </p:sp>
      <p:sp>
        <p:nvSpPr>
          <p:cNvPr id="7" name="Oval 6"/>
          <p:cNvSpPr/>
          <p:nvPr/>
        </p:nvSpPr>
        <p:spPr>
          <a:xfrm>
            <a:off x="6972300" y="3124200"/>
            <a:ext cx="23241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a:ea typeface="+mn-ea"/>
                <a:cs typeface="+mn-cs"/>
              </a:rPr>
              <a:t>documentation</a:t>
            </a:r>
          </a:p>
        </p:txBody>
      </p:sp>
      <p:sp>
        <p:nvSpPr>
          <p:cNvPr id="8" name="Oval 7"/>
          <p:cNvSpPr/>
          <p:nvPr/>
        </p:nvSpPr>
        <p:spPr>
          <a:xfrm>
            <a:off x="2333473" y="5748890"/>
            <a:ext cx="23241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dealing with managers</a:t>
            </a:r>
          </a:p>
        </p:txBody>
      </p:sp>
      <p:sp>
        <p:nvSpPr>
          <p:cNvPr id="9" name="Oval 8"/>
          <p:cNvSpPr/>
          <p:nvPr/>
        </p:nvSpPr>
        <p:spPr>
          <a:xfrm>
            <a:off x="4891822" y="5505113"/>
            <a:ext cx="23241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dealing with customers</a:t>
            </a:r>
          </a:p>
        </p:txBody>
      </p:sp>
      <p:sp>
        <p:nvSpPr>
          <p:cNvPr id="10" name="Oval 9"/>
          <p:cNvSpPr/>
          <p:nvPr/>
        </p:nvSpPr>
        <p:spPr>
          <a:xfrm>
            <a:off x="7251565" y="5086013"/>
            <a:ext cx="23241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dealing with users</a:t>
            </a:r>
          </a:p>
        </p:txBody>
      </p:sp>
      <p:sp>
        <p:nvSpPr>
          <p:cNvPr id="11" name="Oval 10"/>
          <p:cNvSpPr/>
          <p:nvPr/>
        </p:nvSpPr>
        <p:spPr>
          <a:xfrm>
            <a:off x="3505200" y="3695700"/>
            <a:ext cx="16002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a:ea typeface="+mn-ea"/>
                <a:cs typeface="+mn-cs"/>
              </a:rPr>
              <a:t>tooling</a:t>
            </a:r>
          </a:p>
        </p:txBody>
      </p:sp>
      <p:sp>
        <p:nvSpPr>
          <p:cNvPr id="12" name="Oval 11"/>
          <p:cNvSpPr/>
          <p:nvPr/>
        </p:nvSpPr>
        <p:spPr>
          <a:xfrm>
            <a:off x="6705600" y="4152900"/>
            <a:ext cx="16002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a:ea typeface="+mn-ea"/>
                <a:cs typeface="+mn-cs"/>
              </a:rPr>
              <a:t>design</a:t>
            </a:r>
          </a:p>
        </p:txBody>
      </p:sp>
      <p:sp>
        <p:nvSpPr>
          <p:cNvPr id="13" name="Oval 12"/>
          <p:cNvSpPr/>
          <p:nvPr/>
        </p:nvSpPr>
        <p:spPr>
          <a:xfrm>
            <a:off x="9066584" y="2508554"/>
            <a:ext cx="1600200"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meetings</a:t>
            </a:r>
          </a:p>
        </p:txBody>
      </p:sp>
      <p:sp>
        <p:nvSpPr>
          <p:cNvPr id="14" name="Oval 13"/>
          <p:cNvSpPr/>
          <p:nvPr/>
        </p:nvSpPr>
        <p:spPr>
          <a:xfrm>
            <a:off x="1789080" y="2994666"/>
            <a:ext cx="2097121"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scheduling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tracking</a:t>
            </a:r>
          </a:p>
        </p:txBody>
      </p:sp>
      <p:sp>
        <p:nvSpPr>
          <p:cNvPr id="15" name="Oval 14"/>
          <p:cNvSpPr/>
          <p:nvPr/>
        </p:nvSpPr>
        <p:spPr>
          <a:xfrm>
            <a:off x="2592422" y="1973583"/>
            <a:ext cx="1712879"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estimating</a:t>
            </a:r>
          </a:p>
        </p:txBody>
      </p:sp>
      <p:sp>
        <p:nvSpPr>
          <p:cNvPr id="16" name="Oval 15"/>
          <p:cNvSpPr/>
          <p:nvPr/>
        </p:nvSpPr>
        <p:spPr>
          <a:xfrm>
            <a:off x="1716122" y="4015749"/>
            <a:ext cx="1712879"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staffing</a:t>
            </a:r>
          </a:p>
        </p:txBody>
      </p:sp>
      <p:sp>
        <p:nvSpPr>
          <p:cNvPr id="17" name="Oval 16"/>
          <p:cNvSpPr/>
          <p:nvPr/>
        </p:nvSpPr>
        <p:spPr>
          <a:xfrm>
            <a:off x="8612222" y="4002358"/>
            <a:ext cx="1712879"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training</a:t>
            </a:r>
          </a:p>
        </p:txBody>
      </p:sp>
      <p:sp>
        <p:nvSpPr>
          <p:cNvPr id="18" name="Oval 17"/>
          <p:cNvSpPr/>
          <p:nvPr/>
        </p:nvSpPr>
        <p:spPr>
          <a:xfrm>
            <a:off x="7340737" y="2132486"/>
            <a:ext cx="1712879"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evaluating</a:t>
            </a:r>
          </a:p>
        </p:txBody>
      </p:sp>
      <p:sp>
        <p:nvSpPr>
          <p:cNvPr id="19" name="Oval 18"/>
          <p:cNvSpPr/>
          <p:nvPr/>
        </p:nvSpPr>
        <p:spPr>
          <a:xfrm>
            <a:off x="4381501" y="1628168"/>
            <a:ext cx="1712879"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knowledge transfer</a:t>
            </a:r>
          </a:p>
        </p:txBody>
      </p:sp>
      <p:sp>
        <p:nvSpPr>
          <p:cNvPr id="20" name="Oval 19"/>
          <p:cNvSpPr/>
          <p:nvPr/>
        </p:nvSpPr>
        <p:spPr>
          <a:xfrm>
            <a:off x="6191657" y="1385584"/>
            <a:ext cx="1712879"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workflow</a:t>
            </a:r>
          </a:p>
        </p:txBody>
      </p:sp>
      <p:sp>
        <p:nvSpPr>
          <p:cNvPr id="21" name="Oval 20"/>
          <p:cNvSpPr/>
          <p:nvPr/>
        </p:nvSpPr>
        <p:spPr>
          <a:xfrm>
            <a:off x="2743201" y="942368"/>
            <a:ext cx="1712879"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teamwork</a:t>
            </a:r>
          </a:p>
        </p:txBody>
      </p:sp>
      <p:sp>
        <p:nvSpPr>
          <p:cNvPr id="22" name="Oval 21"/>
          <p:cNvSpPr/>
          <p:nvPr/>
        </p:nvSpPr>
        <p:spPr>
          <a:xfrm>
            <a:off x="8119759" y="1189038"/>
            <a:ext cx="2378008"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communication</a:t>
            </a:r>
          </a:p>
        </p:txBody>
      </p:sp>
      <p:sp>
        <p:nvSpPr>
          <p:cNvPr id="23" name="Oval 22"/>
          <p:cNvSpPr/>
          <p:nvPr/>
        </p:nvSpPr>
        <p:spPr>
          <a:xfrm>
            <a:off x="4553761" y="623652"/>
            <a:ext cx="1712879"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managing morale</a:t>
            </a:r>
          </a:p>
        </p:txBody>
      </p:sp>
      <p:sp>
        <p:nvSpPr>
          <p:cNvPr id="25" name="Oval 24"/>
          <p:cNvSpPr/>
          <p:nvPr/>
        </p:nvSpPr>
        <p:spPr>
          <a:xfrm>
            <a:off x="2944695" y="4741582"/>
            <a:ext cx="1712879"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a:ea typeface="+mn-ea"/>
                <a:cs typeface="+mn-cs"/>
              </a:rPr>
              <a:t>office politics</a:t>
            </a:r>
          </a:p>
        </p:txBody>
      </p:sp>
      <p:sp>
        <p:nvSpPr>
          <p:cNvPr id="27" name="Oval 26"/>
          <p:cNvSpPr/>
          <p:nvPr/>
        </p:nvSpPr>
        <p:spPr>
          <a:xfrm>
            <a:off x="4838701" y="4393253"/>
            <a:ext cx="1712879"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Calibri"/>
                <a:ea typeface="+mn-ea"/>
                <a:cs typeface="+mn-cs"/>
              </a:rPr>
              <a:t>dev ops</a:t>
            </a:r>
          </a:p>
        </p:txBody>
      </p:sp>
      <p:sp>
        <p:nvSpPr>
          <p:cNvPr id="29" name="Oval 28"/>
          <p:cNvSpPr/>
          <p:nvPr/>
        </p:nvSpPr>
        <p:spPr>
          <a:xfrm>
            <a:off x="6484297" y="378434"/>
            <a:ext cx="1712879" cy="8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quality control</a:t>
            </a:r>
          </a:p>
        </p:txBody>
      </p:sp>
      <p:sp>
        <p:nvSpPr>
          <p:cNvPr id="36" name="Title 1"/>
          <p:cNvSpPr txBox="1">
            <a:spLocks/>
          </p:cNvSpPr>
          <p:nvPr/>
        </p:nvSpPr>
        <p:spPr>
          <a:xfrm>
            <a:off x="7275884" y="6016659"/>
            <a:ext cx="3392116" cy="765141"/>
          </a:xfrm>
          <a:prstGeom prst="rect">
            <a:avLst/>
          </a:prstGeom>
          <a:effectLst/>
        </p:spPr>
        <p:txBody>
          <a:bodyPr vert="horz" lIns="91440" tIns="45720" rIns="91440" bIns="45720" rtlCol="0" anchor="ctr">
            <a:normAutofit/>
          </a:bodyPr>
          <a:lstStyle>
            <a:lvl1pPr algn="ctr" defTabSz="914400" rtl="0" eaLnBrk="1" latinLnBrk="0" hangingPunct="1">
              <a:spcBef>
                <a:spcPct val="0"/>
              </a:spcBef>
              <a:buNone/>
              <a:defRPr sz="4000" b="1" kern="1200">
                <a:solidFill>
                  <a:srgbClr val="FFFF00"/>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00"/>
                </a:solidFill>
                <a:effectLst/>
                <a:uLnTx/>
                <a:uFillTx/>
                <a:latin typeface="Calibri"/>
                <a:ea typeface="+mj-ea"/>
                <a:cs typeface="+mj-cs"/>
              </a:rPr>
              <a:t>Can avoid?</a:t>
            </a:r>
          </a:p>
        </p:txBody>
      </p:sp>
    </p:spTree>
    <p:extLst>
      <p:ext uri="{BB962C8B-B14F-4D97-AF65-F5344CB8AC3E}">
        <p14:creationId xmlns:p14="http://schemas.microsoft.com/office/powerpoint/2010/main" val="3019879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500"/>
                                        <p:tgtEl>
                                          <p:spTgt spid="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5" grpId="0" animBg="1"/>
      <p:bldP spid="27" grpId="0" animBg="1"/>
      <p:bldP spid="29" grpId="0" animBg="1"/>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7"/>
          <p:cNvSpPr txBox="1"/>
          <p:nvPr/>
        </p:nvSpPr>
        <p:spPr>
          <a:xfrm>
            <a:off x="1866694" y="1143001"/>
            <a:ext cx="7391400" cy="3631763"/>
          </a:xfrm>
          <a:prstGeom prst="rect">
            <a:avLst/>
          </a:prstGeom>
          <a:noFill/>
        </p:spPr>
        <p:txBody>
          <a:bodyPr wrap="square" rtlCol="0">
            <a:spAutoFit/>
          </a:bodyPr>
          <a:lstStyle/>
          <a:p>
            <a:pPr lvl="0">
              <a:defRPr/>
            </a:pPr>
            <a:r>
              <a:rPr lang="en-US" sz="2300" dirty="0">
                <a:solidFill>
                  <a:schemeClr val="bg1"/>
                </a:solidFill>
                <a:latin typeface="Calibri"/>
              </a:rPr>
              <a:t>Question about </a:t>
            </a:r>
            <a:r>
              <a:rPr lang="en-US" sz="2300" b="1" dirty="0" err="1">
                <a:solidFill>
                  <a:schemeClr val="bg1"/>
                </a:solidFill>
                <a:latin typeface="Calibri"/>
              </a:rPr>
              <a:t>iP</a:t>
            </a:r>
            <a:r>
              <a:rPr lang="en-US" sz="2300" dirty="0">
                <a:solidFill>
                  <a:schemeClr val="bg1"/>
                </a:solidFill>
                <a:latin typeface="Calibri"/>
              </a:rPr>
              <a:t>: </a:t>
            </a:r>
            <a:r>
              <a:rPr lang="en-US" sz="2300" dirty="0">
                <a:solidFill>
                  <a:srgbClr val="FFFF00"/>
                </a:solidFill>
                <a:latin typeface="Calibri"/>
              </a:rPr>
              <a:t>When should you save data to the disk? </a:t>
            </a:r>
            <a:br>
              <a:rPr lang="en-SG" sz="2300" dirty="0">
                <a:solidFill>
                  <a:srgbClr val="FFFF00"/>
                </a:solidFill>
              </a:rPr>
            </a:br>
            <a:r>
              <a:rPr lang="en-SG" sz="2300" dirty="0">
                <a:solidFill>
                  <a:srgbClr val="FFFF00"/>
                </a:solidFill>
              </a:rPr>
              <a:t> </a:t>
            </a:r>
          </a:p>
          <a:p>
            <a:pPr marL="457200" indent="-457200">
              <a:buFontTx/>
              <a:buAutoNum type="alphaLcPeriod"/>
              <a:defRPr/>
            </a:pPr>
            <a:r>
              <a:rPr lang="en-US" sz="2300" dirty="0">
                <a:solidFill>
                  <a:prstClr val="white"/>
                </a:solidFill>
                <a:latin typeface="Calibri"/>
              </a:rPr>
              <a:t>Only if the user gives a </a:t>
            </a:r>
            <a:br>
              <a:rPr lang="en-US" sz="2300" dirty="0">
                <a:solidFill>
                  <a:prstClr val="white"/>
                </a:solidFill>
                <a:latin typeface="Calibri"/>
              </a:rPr>
            </a:br>
            <a:r>
              <a:rPr lang="en-US" sz="2300" dirty="0">
                <a:solidFill>
                  <a:prstClr val="white"/>
                </a:solidFill>
                <a:latin typeface="Calibri"/>
              </a:rPr>
              <a:t>command to save data</a:t>
            </a:r>
          </a:p>
          <a:p>
            <a:pPr marL="457200" indent="-457200">
              <a:buFontTx/>
              <a:buAutoNum type="alphaLcPeriod"/>
              <a:defRPr/>
            </a:pPr>
            <a:r>
              <a:rPr lang="en-US" sz="2300" dirty="0">
                <a:solidFill>
                  <a:prstClr val="white"/>
                </a:solidFill>
                <a:latin typeface="Calibri"/>
              </a:rPr>
              <a:t>When the application</a:t>
            </a:r>
            <a:br>
              <a:rPr lang="en-US" sz="2300" dirty="0">
                <a:solidFill>
                  <a:prstClr val="white"/>
                </a:solidFill>
                <a:latin typeface="Calibri"/>
              </a:rPr>
            </a:br>
            <a:r>
              <a:rPr lang="en-US" sz="2300" dirty="0">
                <a:solidFill>
                  <a:prstClr val="white"/>
                </a:solidFill>
                <a:latin typeface="Calibri"/>
              </a:rPr>
              <a:t> is closed</a:t>
            </a:r>
          </a:p>
          <a:p>
            <a:pPr marL="457200" indent="-457200">
              <a:buFontTx/>
              <a:buAutoNum type="alphaLcPeriod"/>
              <a:defRPr/>
            </a:pPr>
            <a:r>
              <a:rPr lang="en-US" sz="2300" dirty="0">
                <a:solidFill>
                  <a:prstClr val="white"/>
                </a:solidFill>
                <a:latin typeface="Calibri"/>
              </a:rPr>
              <a:t>After every user command</a:t>
            </a:r>
          </a:p>
          <a:p>
            <a:pPr marL="457200" indent="-457200">
              <a:buFontTx/>
              <a:buAutoNum type="alphaLcPeriod"/>
              <a:defRPr/>
            </a:pPr>
            <a:r>
              <a:rPr lang="en-US" sz="2300" dirty="0">
                <a:solidFill>
                  <a:prstClr val="white"/>
                </a:solidFill>
                <a:latin typeface="Calibri"/>
              </a:rPr>
              <a:t>After every user command </a:t>
            </a:r>
            <a:br>
              <a:rPr lang="en-US" sz="2300" dirty="0">
                <a:solidFill>
                  <a:prstClr val="white"/>
                </a:solidFill>
                <a:latin typeface="Calibri"/>
              </a:rPr>
            </a:br>
            <a:r>
              <a:rPr lang="en-US" sz="2300" dirty="0">
                <a:solidFill>
                  <a:prstClr val="white"/>
                </a:solidFill>
                <a:latin typeface="Calibri"/>
              </a:rPr>
              <a:t>that changes data</a:t>
            </a:r>
          </a:p>
          <a:p>
            <a:pPr>
              <a:defRPr/>
            </a:pPr>
            <a:endParaRPr lang="en-US" sz="2300" dirty="0">
              <a:solidFill>
                <a:prstClr val="white"/>
              </a:solidFill>
              <a:latin typeface="Calibri"/>
            </a:endParaRPr>
          </a:p>
        </p:txBody>
      </p:sp>
      <p:sp>
        <p:nvSpPr>
          <p:cNvPr id="2" name="TextBox 1"/>
          <p:cNvSpPr txBox="1"/>
          <p:nvPr/>
        </p:nvSpPr>
        <p:spPr>
          <a:xfrm>
            <a:off x="1828388" y="4664696"/>
            <a:ext cx="7353094" cy="830997"/>
          </a:xfrm>
          <a:prstGeom prst="rect">
            <a:avLst/>
          </a:prstGeom>
          <a:solidFill>
            <a:schemeClr val="tx1"/>
          </a:solidFill>
        </p:spPr>
        <p:txBody>
          <a:bodyPr wrap="square" rtlCol="0">
            <a:spAutoFit/>
          </a:bodyPr>
          <a:lstStyle/>
          <a:p>
            <a:r>
              <a:rPr lang="en-US" sz="2300" dirty="0">
                <a:solidFill>
                  <a:schemeClr val="bg1"/>
                </a:solidFill>
              </a:rPr>
              <a:t>Worried about saving data even after an incorrect operation</a:t>
            </a:r>
            <a:br>
              <a:rPr lang="en-US" sz="2300" dirty="0">
                <a:solidFill>
                  <a:schemeClr val="bg1"/>
                </a:solidFill>
              </a:rPr>
            </a:br>
            <a:r>
              <a:rPr lang="en-US" sz="2300" dirty="0">
                <a:solidFill>
                  <a:schemeClr val="bg1"/>
                </a:solidFill>
              </a:rPr>
              <a:t> by the user? </a:t>
            </a:r>
            <a:r>
              <a:rPr lang="en-US" sz="2300" dirty="0">
                <a:solidFill>
                  <a:srgbClr val="FFFF00"/>
                </a:solidFill>
              </a:rPr>
              <a:t>Can mitigate by providing an ‘undo’ command</a:t>
            </a:r>
          </a:p>
        </p:txBody>
      </p:sp>
      <p:sp>
        <p:nvSpPr>
          <p:cNvPr id="3" name="Speech Bubble: Rectangle 2"/>
          <p:cNvSpPr/>
          <p:nvPr/>
        </p:nvSpPr>
        <p:spPr>
          <a:xfrm>
            <a:off x="9791906" y="3952649"/>
            <a:ext cx="2155706" cy="1213840"/>
          </a:xfrm>
          <a:prstGeom prst="wedgeRectCallout">
            <a:avLst>
              <a:gd name="adj1" fmla="val -19215"/>
              <a:gd name="adj2" fmla="val -6277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rgbClr val="FFFF00"/>
                </a:solidFill>
              </a:rPr>
              <a:t>Beware of premature optimization!</a:t>
            </a:r>
          </a:p>
        </p:txBody>
      </p:sp>
      <p:sp>
        <p:nvSpPr>
          <p:cNvPr id="4" name="Right Brace 3"/>
          <p:cNvSpPr/>
          <p:nvPr/>
        </p:nvSpPr>
        <p:spPr>
          <a:xfrm>
            <a:off x="5638800" y="1972482"/>
            <a:ext cx="381000" cy="1151719"/>
          </a:xfrm>
          <a:prstGeom prst="rightBrac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6096000" y="2133601"/>
            <a:ext cx="3200400" cy="830997"/>
          </a:xfrm>
          <a:prstGeom prst="rect">
            <a:avLst/>
          </a:prstGeom>
          <a:noFill/>
        </p:spPr>
        <p:txBody>
          <a:bodyPr wrap="square" rtlCol="0">
            <a:spAutoFit/>
          </a:bodyPr>
          <a:lstStyle/>
          <a:p>
            <a:r>
              <a:rPr lang="en-US" sz="2400" dirty="0">
                <a:solidFill>
                  <a:schemeClr val="accent2">
                    <a:lumMod val="20000"/>
                    <a:lumOff val="80000"/>
                  </a:schemeClr>
                </a:solidFill>
              </a:rPr>
              <a:t>Fewer writes.</a:t>
            </a:r>
          </a:p>
          <a:p>
            <a:r>
              <a:rPr lang="en-US" sz="2400" dirty="0">
                <a:solidFill>
                  <a:schemeClr val="accent2">
                    <a:lumMod val="20000"/>
                    <a:lumOff val="80000"/>
                  </a:schemeClr>
                </a:solidFill>
              </a:rPr>
              <a:t>Higher risk of data loss.</a:t>
            </a:r>
          </a:p>
        </p:txBody>
      </p:sp>
      <p:sp>
        <p:nvSpPr>
          <p:cNvPr id="11" name="Right Brace 10"/>
          <p:cNvSpPr/>
          <p:nvPr/>
        </p:nvSpPr>
        <p:spPr>
          <a:xfrm>
            <a:off x="5638800" y="3222592"/>
            <a:ext cx="381000" cy="1151719"/>
          </a:xfrm>
          <a:prstGeom prst="rightBrac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6096000" y="3383711"/>
            <a:ext cx="3200400" cy="830997"/>
          </a:xfrm>
          <a:prstGeom prst="rect">
            <a:avLst/>
          </a:prstGeom>
          <a:noFill/>
        </p:spPr>
        <p:txBody>
          <a:bodyPr wrap="square" rtlCol="0">
            <a:spAutoFit/>
          </a:bodyPr>
          <a:lstStyle/>
          <a:p>
            <a:r>
              <a:rPr lang="en-US" sz="2400" dirty="0">
                <a:solidFill>
                  <a:schemeClr val="accent2">
                    <a:lumMod val="20000"/>
                    <a:lumOff val="80000"/>
                  </a:schemeClr>
                </a:solidFill>
              </a:rPr>
              <a:t>More writes.</a:t>
            </a:r>
          </a:p>
          <a:p>
            <a:r>
              <a:rPr lang="en-US" sz="2400" dirty="0">
                <a:solidFill>
                  <a:schemeClr val="accent2">
                    <a:lumMod val="20000"/>
                    <a:lumOff val="80000"/>
                  </a:schemeClr>
                </a:solidFill>
              </a:rPr>
              <a:t>No risk of data loss.</a:t>
            </a:r>
          </a:p>
        </p:txBody>
      </p:sp>
      <p:sp>
        <p:nvSpPr>
          <p:cNvPr id="13" name="Rectangular Callout 1"/>
          <p:cNvSpPr/>
          <p:nvPr/>
        </p:nvSpPr>
        <p:spPr>
          <a:xfrm>
            <a:off x="8077200" y="2985682"/>
            <a:ext cx="3870413" cy="822707"/>
          </a:xfrm>
          <a:prstGeom prst="wedgeRectCallout">
            <a:avLst>
              <a:gd name="adj1" fmla="val -56763"/>
              <a:gd name="adj2" fmla="val 337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00" dirty="0">
                <a:solidFill>
                  <a:schemeClr val="bg1"/>
                </a:solidFill>
              </a:rPr>
              <a:t>Worried about UI lag? </a:t>
            </a:r>
            <a:br>
              <a:rPr lang="en-US" sz="2300" dirty="0">
                <a:solidFill>
                  <a:srgbClr val="FF0000"/>
                </a:solidFill>
              </a:rPr>
            </a:br>
            <a:r>
              <a:rPr lang="en-US" sz="2300" dirty="0">
                <a:solidFill>
                  <a:srgbClr val="FF0000"/>
                </a:solidFill>
              </a:rPr>
              <a:t>Use threads to prevent UI lag?</a:t>
            </a:r>
          </a:p>
        </p:txBody>
      </p:sp>
      <p:sp>
        <p:nvSpPr>
          <p:cNvPr id="14" name="TextBox 13"/>
          <p:cNvSpPr txBox="1"/>
          <p:nvPr/>
        </p:nvSpPr>
        <p:spPr>
          <a:xfrm>
            <a:off x="3733800" y="6263680"/>
            <a:ext cx="5791200" cy="461665"/>
          </a:xfrm>
          <a:prstGeom prst="rect">
            <a:avLst/>
          </a:prstGeom>
          <a:noFill/>
        </p:spPr>
        <p:txBody>
          <a:bodyPr wrap="square" rtlCol="0">
            <a:spAutoFit/>
          </a:bodyPr>
          <a:lstStyle/>
          <a:p>
            <a:r>
              <a:rPr lang="en-US" sz="2400" dirty="0">
                <a:solidFill>
                  <a:srgbClr val="FFFF00"/>
                </a:solidFill>
              </a:rPr>
              <a:t>[This will not affect your </a:t>
            </a:r>
            <a:r>
              <a:rPr lang="en-US" sz="2400" dirty="0" err="1">
                <a:solidFill>
                  <a:srgbClr val="FFFF00"/>
                </a:solidFill>
              </a:rPr>
              <a:t>iP</a:t>
            </a:r>
            <a:r>
              <a:rPr lang="en-US" sz="2400" dirty="0">
                <a:solidFill>
                  <a:srgbClr val="FFFF00"/>
                </a:solidFill>
              </a:rPr>
              <a:t> grading though]</a:t>
            </a:r>
          </a:p>
        </p:txBody>
      </p:sp>
      <p:sp>
        <p:nvSpPr>
          <p:cNvPr id="15" name="TextBox 14">
            <a:extLst>
              <a:ext uri="{FF2B5EF4-FFF2-40B4-BE49-F238E27FC236}">
                <a16:creationId xmlns:a16="http://schemas.microsoft.com/office/drawing/2014/main" id="{43D4038E-65F5-4765-A63A-A3769DBAD726}"/>
              </a:ext>
            </a:extLst>
          </p:cNvPr>
          <p:cNvSpPr txBox="1"/>
          <p:nvPr/>
        </p:nvSpPr>
        <p:spPr>
          <a:xfrm>
            <a:off x="462225" y="626363"/>
            <a:ext cx="271305" cy="461665"/>
          </a:xfrm>
          <a:prstGeom prst="rect">
            <a:avLst/>
          </a:prstGeom>
          <a:noFill/>
        </p:spPr>
        <p:txBody>
          <a:bodyPr wrap="square" rtlCol="0">
            <a:spAutoFit/>
          </a:bodyPr>
          <a:lstStyle/>
          <a:p>
            <a:r>
              <a:rPr lang="en-US" sz="2400" b="1" dirty="0">
                <a:solidFill>
                  <a:srgbClr val="FF0000"/>
                </a:solidFill>
              </a:rPr>
              <a:t>2</a:t>
            </a:r>
            <a:endParaRPr lang="en-SG" sz="2400" b="1" dirty="0">
              <a:solidFill>
                <a:srgbClr val="FF0000"/>
              </a:solidFill>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B1D96DD-A6B4-58B8-B3BC-32E5ECC109E2}"/>
                  </a:ext>
                </a:extLst>
              </p14:cNvPr>
              <p14:cNvContentPartPr/>
              <p14:nvPr/>
            </p14:nvContentPartPr>
            <p14:xfrm>
              <a:off x="1681920" y="1586880"/>
              <a:ext cx="2700000" cy="2623680"/>
            </p14:xfrm>
          </p:contentPart>
        </mc:Choice>
        <mc:Fallback>
          <p:pic>
            <p:nvPicPr>
              <p:cNvPr id="6" name="Ink 5">
                <a:extLst>
                  <a:ext uri="{FF2B5EF4-FFF2-40B4-BE49-F238E27FC236}">
                    <a16:creationId xmlns:a16="http://schemas.microsoft.com/office/drawing/2014/main" id="{CB1D96DD-A6B4-58B8-B3BC-32E5ECC109E2}"/>
                  </a:ext>
                </a:extLst>
              </p:cNvPr>
              <p:cNvPicPr/>
              <p:nvPr/>
            </p:nvPicPr>
            <p:blipFill>
              <a:blip r:embed="rId4"/>
              <a:stretch>
                <a:fillRect/>
              </a:stretch>
            </p:blipFill>
            <p:spPr>
              <a:xfrm>
                <a:off x="1672560" y="1577520"/>
                <a:ext cx="2718720" cy="2642400"/>
              </a:xfrm>
              <a:prstGeom prst="rect">
                <a:avLst/>
              </a:prstGeom>
            </p:spPr>
          </p:pic>
        </mc:Fallback>
      </mc:AlternateContent>
    </p:spTree>
    <p:extLst>
      <p:ext uri="{BB962C8B-B14F-4D97-AF65-F5344CB8AC3E}">
        <p14:creationId xmlns:p14="http://schemas.microsoft.com/office/powerpoint/2010/main" val="366047331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1+#ppt_w/2"/>
                                          </p:val>
                                        </p:tav>
                                        <p:tav tm="100000">
                                          <p:val>
                                            <p:strVal val="#ppt_x"/>
                                          </p:val>
                                        </p:tav>
                                      </p:tavLst>
                                    </p:anim>
                                    <p:anim calcmode="lin" valueType="num">
                                      <p:cBhvr additive="base">
                                        <p:cTn id="3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So, what can we do? </a:t>
            </a:r>
            <a:r>
              <a:rPr lang="en-US" dirty="0">
                <a:solidFill>
                  <a:schemeClr val="bg1"/>
                </a:solidFill>
              </a:rPr>
              <a:t>Learn to do them.</a:t>
            </a:r>
          </a:p>
        </p:txBody>
      </p:sp>
      <p:sp>
        <p:nvSpPr>
          <p:cNvPr id="3" name="Content Placeholder 2"/>
          <p:cNvSpPr>
            <a:spLocks noGrp="1"/>
          </p:cNvSpPr>
          <p:nvPr>
            <p:ph idx="1"/>
          </p:nvPr>
        </p:nvSpPr>
        <p:spPr>
          <a:xfrm>
            <a:off x="1981200" y="1600201"/>
            <a:ext cx="8229600" cy="1981199"/>
          </a:xfrm>
        </p:spPr>
        <p:txBody>
          <a:bodyPr>
            <a:normAutofit fontScale="92500" lnSpcReduction="20000"/>
          </a:bodyPr>
          <a:lstStyle/>
          <a:p>
            <a:r>
              <a:rPr lang="en-US" sz="2800" dirty="0"/>
              <a:t>Knowing what to do is easy! </a:t>
            </a:r>
          </a:p>
          <a:p>
            <a:r>
              <a:rPr lang="en-US" sz="2800" dirty="0"/>
              <a:t>E.g., Use buffers to reduce deadline risks,</a:t>
            </a:r>
            <a:br>
              <a:rPr lang="en-US" sz="2800" dirty="0"/>
            </a:br>
            <a:r>
              <a:rPr lang="en-US" sz="2800" dirty="0"/>
              <a:t>use an issue tracker to keep track of tasks</a:t>
            </a:r>
          </a:p>
          <a:p>
            <a:endParaRPr lang="en-US" sz="2800" dirty="0"/>
          </a:p>
          <a:p>
            <a:r>
              <a:rPr lang="en-US" sz="2800" dirty="0"/>
              <a:t>But no out-of-the-box solutions; and </a:t>
            </a:r>
            <a:r>
              <a:rPr lang="en-US" sz="2800" dirty="0">
                <a:solidFill>
                  <a:srgbClr val="FFFF00"/>
                </a:solidFill>
              </a:rPr>
              <a:t>your mileage vary</a:t>
            </a:r>
            <a:r>
              <a:rPr lang="en-US" sz="2800" dirty="0"/>
              <a:t>.</a:t>
            </a:r>
          </a:p>
          <a:p>
            <a:endParaRPr lang="en-US" sz="2800" dirty="0"/>
          </a:p>
          <a:p>
            <a:endParaRPr lang="en-US" sz="2800" dirty="0"/>
          </a:p>
        </p:txBody>
      </p:sp>
      <p:grpSp>
        <p:nvGrpSpPr>
          <p:cNvPr id="12" name="Group 11"/>
          <p:cNvGrpSpPr/>
          <p:nvPr/>
        </p:nvGrpSpPr>
        <p:grpSpPr>
          <a:xfrm>
            <a:off x="2057400" y="3505201"/>
            <a:ext cx="7315200" cy="2534055"/>
            <a:chOff x="533400" y="3505200"/>
            <a:chExt cx="7315200" cy="2534055"/>
          </a:xfrm>
        </p:grpSpPr>
        <p:cxnSp>
          <p:nvCxnSpPr>
            <p:cNvPr id="5" name="Straight Arrow Connector 4"/>
            <p:cNvCxnSpPr/>
            <p:nvPr/>
          </p:nvCxnSpPr>
          <p:spPr>
            <a:xfrm>
              <a:off x="533400" y="4648200"/>
              <a:ext cx="7315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533400" y="4191000"/>
              <a:ext cx="6400800" cy="1848255"/>
            </a:xfrm>
            <a:custGeom>
              <a:avLst/>
              <a:gdLst>
                <a:gd name="connsiteX0" fmla="*/ 0 w 4260715"/>
                <a:gd name="connsiteY0" fmla="*/ 1439693 h 1848255"/>
                <a:gd name="connsiteX1" fmla="*/ 363166 w 4260715"/>
                <a:gd name="connsiteY1" fmla="*/ 946825 h 1848255"/>
                <a:gd name="connsiteX2" fmla="*/ 317770 w 4260715"/>
                <a:gd name="connsiteY2" fmla="*/ 1848255 h 1848255"/>
                <a:gd name="connsiteX3" fmla="*/ 1031132 w 4260715"/>
                <a:gd name="connsiteY3" fmla="*/ 752272 h 1848255"/>
                <a:gd name="connsiteX4" fmla="*/ 1031132 w 4260715"/>
                <a:gd name="connsiteY4" fmla="*/ 1212715 h 1848255"/>
                <a:gd name="connsiteX5" fmla="*/ 1549941 w 4260715"/>
                <a:gd name="connsiteY5" fmla="*/ 577174 h 1848255"/>
                <a:gd name="connsiteX6" fmla="*/ 1562911 w 4260715"/>
                <a:gd name="connsiteY6" fmla="*/ 920885 h 1848255"/>
                <a:gd name="connsiteX7" fmla="*/ 2438400 w 4260715"/>
                <a:gd name="connsiteY7" fmla="*/ 220493 h 1848255"/>
                <a:gd name="connsiteX8" fmla="*/ 2444885 w 4260715"/>
                <a:gd name="connsiteY8" fmla="*/ 291830 h 1848255"/>
                <a:gd name="connsiteX9" fmla="*/ 3229583 w 4260715"/>
                <a:gd name="connsiteY9" fmla="*/ 136187 h 1848255"/>
                <a:gd name="connsiteX10" fmla="*/ 3242553 w 4260715"/>
                <a:gd name="connsiteY10" fmla="*/ 246434 h 1848255"/>
                <a:gd name="connsiteX11" fmla="*/ 4260715 w 4260715"/>
                <a:gd name="connsiteY11" fmla="*/ 0 h 184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60715" h="1848255">
                  <a:moveTo>
                    <a:pt x="0" y="1439693"/>
                  </a:moveTo>
                  <a:lnTo>
                    <a:pt x="363166" y="946825"/>
                  </a:lnTo>
                  <a:lnTo>
                    <a:pt x="317770" y="1848255"/>
                  </a:lnTo>
                  <a:lnTo>
                    <a:pt x="1031132" y="752272"/>
                  </a:lnTo>
                  <a:lnTo>
                    <a:pt x="1031132" y="1212715"/>
                  </a:lnTo>
                  <a:lnTo>
                    <a:pt x="1549941" y="577174"/>
                  </a:lnTo>
                  <a:lnTo>
                    <a:pt x="1562911" y="920885"/>
                  </a:lnTo>
                  <a:lnTo>
                    <a:pt x="2438400" y="220493"/>
                  </a:lnTo>
                  <a:lnTo>
                    <a:pt x="2444885" y="291830"/>
                  </a:lnTo>
                  <a:lnTo>
                    <a:pt x="3229583" y="136187"/>
                  </a:lnTo>
                  <a:lnTo>
                    <a:pt x="3242553" y="246434"/>
                  </a:lnTo>
                  <a:lnTo>
                    <a:pt x="4260715" y="0"/>
                  </a:lnTo>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Left Brace 8"/>
            <p:cNvSpPr/>
            <p:nvPr/>
          </p:nvSpPr>
          <p:spPr>
            <a:xfrm rot="5400000">
              <a:off x="2038350" y="2876550"/>
              <a:ext cx="266700" cy="2971800"/>
            </a:xfrm>
            <a:prstGeom prst="leftBrac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p:cNvSpPr txBox="1"/>
            <p:nvPr/>
          </p:nvSpPr>
          <p:spPr>
            <a:xfrm>
              <a:off x="1066800" y="3505200"/>
              <a:ext cx="28956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C000"/>
                  </a:solidFill>
                  <a:effectLst/>
                  <a:uLnTx/>
                  <a:uFillTx/>
                  <a:latin typeface="Calibri"/>
                  <a:ea typeface="+mn-ea"/>
                  <a:cs typeface="+mn-cs"/>
                </a:rPr>
                <a:t>Using, but no gains</a:t>
              </a:r>
              <a:br>
                <a:rPr kumimoji="0" lang="en-US" sz="2000" b="0" i="0" u="none" strike="noStrike" kern="1200" cap="none" spc="0" normalizeH="0" baseline="0" noProof="0" dirty="0">
                  <a:ln>
                    <a:noFill/>
                  </a:ln>
                  <a:solidFill>
                    <a:srgbClr val="FFC000"/>
                  </a:solidFill>
                  <a:effectLst/>
                  <a:uLnTx/>
                  <a:uFillTx/>
                  <a:latin typeface="Calibri"/>
                  <a:ea typeface="+mn-ea"/>
                  <a:cs typeface="+mn-cs"/>
                </a:rPr>
              </a:br>
              <a:r>
                <a:rPr kumimoji="0" lang="en-US" sz="2000" b="0" i="0" u="none" strike="noStrike" kern="1200" cap="none" spc="0" normalizeH="0" baseline="0" noProof="0" dirty="0">
                  <a:ln>
                    <a:noFill/>
                  </a:ln>
                  <a:solidFill>
                    <a:srgbClr val="FFC000"/>
                  </a:solidFill>
                  <a:effectLst/>
                  <a:uLnTx/>
                  <a:uFillTx/>
                  <a:latin typeface="Calibri"/>
                  <a:ea typeface="+mn-ea"/>
                  <a:cs typeface="+mn-cs"/>
                </a:rPr>
                <a:t>Pain in the a**, tedious</a:t>
              </a:r>
            </a:p>
          </p:txBody>
        </p:sp>
      </p:grpSp>
      <p:sp>
        <p:nvSpPr>
          <p:cNvPr id="11" name="Rectangle 10"/>
          <p:cNvSpPr/>
          <p:nvPr/>
        </p:nvSpPr>
        <p:spPr>
          <a:xfrm>
            <a:off x="5562600" y="4928230"/>
            <a:ext cx="510540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To get here, you need to try sincerely, </a:t>
            </a:r>
            <a:br>
              <a:rPr kumimoji="0" lang="en-US" sz="2400" b="0" i="0" u="none" strike="noStrike" kern="1200" cap="none" spc="0" normalizeH="0" baseline="0" noProof="0" dirty="0">
                <a:ln>
                  <a:noFill/>
                </a:ln>
                <a:solidFill>
                  <a:prstClr val="white"/>
                </a:solidFill>
                <a:effectLst/>
                <a:uLnTx/>
                <a:uFillTx/>
                <a:latin typeface="Calibri"/>
                <a:ea typeface="+mn-ea"/>
                <a:cs typeface="+mn-cs"/>
              </a:rPr>
            </a:br>
            <a:r>
              <a:rPr kumimoji="0" lang="en-US" sz="2400" b="0" i="0" u="none" strike="noStrike" kern="1200" cap="none" spc="0" normalizeH="0" baseline="0" noProof="0" dirty="0">
                <a:ln>
                  <a:noFill/>
                </a:ln>
                <a:solidFill>
                  <a:prstClr val="white"/>
                </a:solidFill>
                <a:effectLst/>
                <a:uLnTx/>
                <a:uFillTx/>
                <a:latin typeface="Calibri"/>
                <a:ea typeface="+mn-ea"/>
                <a:cs typeface="+mn-cs"/>
              </a:rPr>
              <a:t>with the right aims.</a:t>
            </a:r>
          </a:p>
        </p:txBody>
      </p:sp>
      <p:pic>
        <p:nvPicPr>
          <p:cNvPr id="1026" name="Picture 2" descr="Vector image of tired stick man figure">
            <a:extLst>
              <a:ext uri="{FF2B5EF4-FFF2-40B4-BE49-F238E27FC236}">
                <a16:creationId xmlns:a16="http://schemas.microsoft.com/office/drawing/2014/main" id="{BE6109ED-62EE-4626-B467-4616019A4626}"/>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2743200" y="4722240"/>
            <a:ext cx="771852" cy="14508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1B17A6D-B336-4141-8985-545C24693C40}"/>
              </a:ext>
            </a:extLst>
          </p:cNvPr>
          <p:cNvSpPr/>
          <p:nvPr/>
        </p:nvSpPr>
        <p:spPr>
          <a:xfrm>
            <a:off x="3429000" y="5447665"/>
            <a:ext cx="1326034"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a:ea typeface="+mn-ea"/>
                <a:cs typeface="+mn-cs"/>
              </a:rPr>
              <a:t>You are here.</a:t>
            </a:r>
          </a:p>
        </p:txBody>
      </p:sp>
      <p:sp>
        <p:nvSpPr>
          <p:cNvPr id="4" name="Rectangle 3">
            <a:extLst>
              <a:ext uri="{FF2B5EF4-FFF2-40B4-BE49-F238E27FC236}">
                <a16:creationId xmlns:a16="http://schemas.microsoft.com/office/drawing/2014/main" id="{344B8093-41E4-4CA6-AD2B-6FC21E67FC1C}"/>
              </a:ext>
            </a:extLst>
          </p:cNvPr>
          <p:cNvSpPr/>
          <p:nvPr/>
        </p:nvSpPr>
        <p:spPr>
          <a:xfrm>
            <a:off x="1981200" y="6561720"/>
            <a:ext cx="91440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0" i="0" u="none" strike="noStrike" kern="1200" cap="none" spc="0" normalizeH="0" baseline="0" noProof="0" dirty="0">
                <a:ln>
                  <a:noFill/>
                </a:ln>
                <a:solidFill>
                  <a:prstClr val="white">
                    <a:lumMod val="65000"/>
                  </a:prstClr>
                </a:solidFill>
                <a:effectLst/>
                <a:uLnTx/>
                <a:uFillTx/>
                <a:latin typeface="Calibri"/>
                <a:ea typeface="+mn-ea"/>
                <a:cs typeface="+mn-cs"/>
              </a:rPr>
              <a:t>Image credit: https://publicdomainvectors.org/en/free-clipart/Vector-image-of-tired-stick-man-figure/18858.html</a:t>
            </a:r>
          </a:p>
        </p:txBody>
      </p:sp>
    </p:spTree>
    <p:extLst>
      <p:ext uri="{BB962C8B-B14F-4D97-AF65-F5344CB8AC3E}">
        <p14:creationId xmlns:p14="http://schemas.microsoft.com/office/powerpoint/2010/main" val="2185903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7"/>
          <p:cNvSpPr txBox="1"/>
          <p:nvPr/>
        </p:nvSpPr>
        <p:spPr>
          <a:xfrm>
            <a:off x="1905000" y="1066800"/>
            <a:ext cx="6705600" cy="2569934"/>
          </a:xfrm>
          <a:prstGeom prst="rect">
            <a:avLst/>
          </a:prstGeom>
          <a:noFill/>
        </p:spPr>
        <p:txBody>
          <a:bodyPr wrap="square" rtlCol="0">
            <a:spAutoFit/>
          </a:bodyPr>
          <a:lstStyle/>
          <a:p>
            <a:pPr lvl="0">
              <a:defRPr/>
            </a:pPr>
            <a:r>
              <a:rPr lang="en-US" sz="2300" dirty="0">
                <a:solidFill>
                  <a:srgbClr val="FFFF00"/>
                </a:solidFill>
                <a:latin typeface="Calibri"/>
              </a:rPr>
              <a:t>Changing the signature of a public method of a class</a:t>
            </a:r>
            <a:br>
              <a:rPr lang="en-US" sz="2300" dirty="0">
                <a:solidFill>
                  <a:srgbClr val="FFFF00"/>
                </a:solidFill>
                <a:latin typeface="Calibri"/>
              </a:rPr>
            </a:br>
            <a:r>
              <a:rPr lang="en-US" sz="2300" dirty="0">
                <a:solidFill>
                  <a:srgbClr val="FFFF00"/>
                </a:solidFill>
                <a:latin typeface="Calibri"/>
              </a:rPr>
              <a:t> can affect… </a:t>
            </a:r>
            <a:br>
              <a:rPr lang="en-SG" sz="2300" dirty="0">
                <a:solidFill>
                  <a:srgbClr val="FFFF00"/>
                </a:solidFill>
              </a:rPr>
            </a:br>
            <a:r>
              <a:rPr lang="en-SG" sz="2300" dirty="0">
                <a:solidFill>
                  <a:srgbClr val="FFFF00"/>
                </a:solidFill>
              </a:rPr>
              <a:t> </a:t>
            </a:r>
          </a:p>
          <a:p>
            <a:pPr>
              <a:defRPr/>
            </a:pPr>
            <a:r>
              <a:rPr lang="en-US" sz="2300" dirty="0">
                <a:solidFill>
                  <a:prstClr val="white"/>
                </a:solidFill>
                <a:latin typeface="Calibri"/>
              </a:rPr>
              <a:t>[  ] abstraction</a:t>
            </a:r>
          </a:p>
          <a:p>
            <a:pPr>
              <a:defRPr/>
            </a:pPr>
            <a:r>
              <a:rPr lang="en-US" sz="2300" dirty="0">
                <a:solidFill>
                  <a:prstClr val="white"/>
                </a:solidFill>
                <a:latin typeface="Calibri"/>
              </a:rPr>
              <a:t>[  ] coupling</a:t>
            </a:r>
          </a:p>
          <a:p>
            <a:pPr>
              <a:defRPr/>
            </a:pPr>
            <a:r>
              <a:rPr lang="en-US" sz="2300" dirty="0">
                <a:solidFill>
                  <a:prstClr val="white"/>
                </a:solidFill>
                <a:latin typeface="Calibri"/>
              </a:rPr>
              <a:t>[  ] cohesion</a:t>
            </a:r>
          </a:p>
          <a:p>
            <a:pPr>
              <a:defRPr/>
            </a:pPr>
            <a:r>
              <a:rPr lang="en-US" sz="2300" dirty="0">
                <a:solidFill>
                  <a:prstClr val="white"/>
                </a:solidFill>
                <a:latin typeface="Calibri"/>
              </a:rPr>
              <a:t>[  ] dependencies</a:t>
            </a:r>
          </a:p>
        </p:txBody>
      </p:sp>
      <p:sp>
        <p:nvSpPr>
          <p:cNvPr id="6" name="Rectangle 2"/>
          <p:cNvSpPr/>
          <p:nvPr/>
        </p:nvSpPr>
        <p:spPr>
          <a:xfrm>
            <a:off x="1981200" y="4419600"/>
            <a:ext cx="8382000" cy="106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FF00"/>
                </a:solidFill>
              </a:rPr>
              <a:t>Whoa! Are we going to get this kind of questions in the exam?</a:t>
            </a:r>
            <a:r>
              <a:rPr lang="en-US" sz="2400" dirty="0">
                <a:solidFill>
                  <a:srgbClr val="FFFF00"/>
                </a:solidFill>
              </a:rPr>
              <a:t> </a:t>
            </a:r>
            <a:r>
              <a:rPr lang="en-US" sz="2400" dirty="0">
                <a:solidFill>
                  <a:schemeClr val="bg1"/>
                </a:solidFill>
              </a:rPr>
              <a:t>No ‘tricky’ questions in the exam.</a:t>
            </a:r>
          </a:p>
        </p:txBody>
      </p:sp>
      <p:sp>
        <p:nvSpPr>
          <p:cNvPr id="2" name="TextBox 1">
            <a:extLst>
              <a:ext uri="{FF2B5EF4-FFF2-40B4-BE49-F238E27FC236}">
                <a16:creationId xmlns:a16="http://schemas.microsoft.com/office/drawing/2014/main" id="{EA1F71F3-B18B-4C43-961F-7B78A084987B}"/>
              </a:ext>
            </a:extLst>
          </p:cNvPr>
          <p:cNvSpPr txBox="1"/>
          <p:nvPr/>
        </p:nvSpPr>
        <p:spPr>
          <a:xfrm>
            <a:off x="4267200" y="2028601"/>
            <a:ext cx="6096000" cy="646331"/>
          </a:xfrm>
          <a:prstGeom prst="rect">
            <a:avLst/>
          </a:prstGeom>
          <a:solidFill>
            <a:srgbClr val="0070C0"/>
          </a:solidFill>
        </p:spPr>
        <p:txBody>
          <a:bodyPr wrap="square" rtlCol="0">
            <a:spAutoFit/>
          </a:bodyPr>
          <a:lstStyle/>
          <a:p>
            <a:r>
              <a:rPr lang="en-US" dirty="0">
                <a:solidFill>
                  <a:schemeClr val="bg1"/>
                </a:solidFill>
                <a:latin typeface="Consolas" panose="020B0609020204030204" pitchFamily="49" charset="0"/>
              </a:rPr>
              <a:t>class </a:t>
            </a:r>
            <a:r>
              <a:rPr lang="en-US" dirty="0" err="1">
                <a:solidFill>
                  <a:schemeClr val="bg1"/>
                </a:solidFill>
                <a:latin typeface="Consolas" panose="020B0609020204030204" pitchFamily="49" charset="0"/>
              </a:rPr>
              <a:t>TaskList</a:t>
            </a:r>
            <a:endParaRPr lang="en-US" dirty="0">
              <a:solidFill>
                <a:schemeClr val="bg1"/>
              </a:solidFill>
              <a:latin typeface="Consolas" panose="020B0609020204030204" pitchFamily="49" charset="0"/>
            </a:endParaRPr>
          </a:p>
          <a:p>
            <a:r>
              <a:rPr lang="en-US" dirty="0" err="1">
                <a:solidFill>
                  <a:schemeClr val="bg1"/>
                </a:solidFill>
                <a:latin typeface="Consolas" panose="020B0609020204030204" pitchFamily="49" charset="0"/>
              </a:rPr>
              <a:t>init</a:t>
            </a:r>
            <a:r>
              <a:rPr lang="en-US" dirty="0">
                <a:solidFill>
                  <a:schemeClr val="bg1"/>
                </a:solidFill>
                <a:latin typeface="Consolas" panose="020B0609020204030204" pitchFamily="49" charset="0"/>
              </a:rPr>
              <a:t>(</a:t>
            </a:r>
            <a:r>
              <a:rPr lang="en-US" dirty="0">
                <a:solidFill>
                  <a:srgbClr val="FFFF00"/>
                </a:solidFill>
                <a:latin typeface="Consolas" panose="020B0609020204030204" pitchFamily="49" charset="0"/>
              </a:rPr>
              <a:t>List&lt;Task&gt; tasks</a:t>
            </a:r>
            <a:r>
              <a:rPr lang="en-US" dirty="0">
                <a:solidFill>
                  <a:schemeClr val="bg1"/>
                </a:solidFill>
                <a:latin typeface="Consolas" panose="020B0609020204030204" pitchFamily="49" charset="0"/>
              </a:rPr>
              <a:t>) </a:t>
            </a:r>
            <a:r>
              <a:rPr lang="en-US" dirty="0">
                <a:solidFill>
                  <a:schemeClr val="bg1"/>
                </a:solidFill>
                <a:latin typeface="Consolas" panose="020B0609020204030204" pitchFamily="49" charset="0"/>
                <a:sym typeface="Wingdings" panose="05000000000000000000" pitchFamily="2" charset="2"/>
              </a:rPr>
              <a:t> </a:t>
            </a:r>
            <a:r>
              <a:rPr lang="en-US" dirty="0" err="1">
                <a:solidFill>
                  <a:schemeClr val="bg1"/>
                </a:solidFill>
                <a:latin typeface="Consolas" panose="020B0609020204030204" pitchFamily="49" charset="0"/>
                <a:sym typeface="Wingdings" panose="05000000000000000000" pitchFamily="2" charset="2"/>
              </a:rPr>
              <a:t>init</a:t>
            </a:r>
            <a:r>
              <a:rPr lang="en-US" dirty="0">
                <a:solidFill>
                  <a:schemeClr val="bg1"/>
                </a:solidFill>
                <a:latin typeface="Consolas" panose="020B0609020204030204" pitchFamily="49" charset="0"/>
                <a:sym typeface="Wingdings" panose="05000000000000000000" pitchFamily="2" charset="2"/>
              </a:rPr>
              <a:t>(</a:t>
            </a:r>
            <a:r>
              <a:rPr lang="en-US" dirty="0">
                <a:solidFill>
                  <a:srgbClr val="FFFF00"/>
                </a:solidFill>
                <a:latin typeface="Consolas" panose="020B0609020204030204" pitchFamily="49" charset="0"/>
                <a:sym typeface="Wingdings" panose="05000000000000000000" pitchFamily="2" charset="2"/>
              </a:rPr>
              <a:t>File </a:t>
            </a:r>
            <a:r>
              <a:rPr lang="en-US" dirty="0" err="1">
                <a:solidFill>
                  <a:srgbClr val="FFFF00"/>
                </a:solidFill>
                <a:latin typeface="Consolas" panose="020B0609020204030204" pitchFamily="49" charset="0"/>
                <a:sym typeface="Wingdings" panose="05000000000000000000" pitchFamily="2" charset="2"/>
              </a:rPr>
              <a:t>tasksFile</a:t>
            </a:r>
            <a:r>
              <a:rPr lang="en-US" dirty="0">
                <a:solidFill>
                  <a:schemeClr val="bg1"/>
                </a:solidFill>
                <a:latin typeface="Consolas" panose="020B0609020204030204" pitchFamily="49" charset="0"/>
                <a:sym typeface="Wingdings" panose="05000000000000000000" pitchFamily="2" charset="2"/>
              </a:rPr>
              <a:t>)</a:t>
            </a:r>
            <a:endParaRPr lang="en-SG" dirty="0">
              <a:solidFill>
                <a:schemeClr val="bg1"/>
              </a:solidFill>
              <a:latin typeface="Consolas" panose="020B0609020204030204" pitchFamily="49" charset="0"/>
            </a:endParaRPr>
          </a:p>
        </p:txBody>
      </p:sp>
      <p:sp>
        <p:nvSpPr>
          <p:cNvPr id="5" name="TextBox 4">
            <a:extLst>
              <a:ext uri="{FF2B5EF4-FFF2-40B4-BE49-F238E27FC236}">
                <a16:creationId xmlns:a16="http://schemas.microsoft.com/office/drawing/2014/main" id="{56668065-1363-4A7B-A47A-440BC439E7F9}"/>
              </a:ext>
            </a:extLst>
          </p:cNvPr>
          <p:cNvSpPr txBox="1"/>
          <p:nvPr/>
        </p:nvSpPr>
        <p:spPr>
          <a:xfrm>
            <a:off x="462225" y="626363"/>
            <a:ext cx="271305" cy="461665"/>
          </a:xfrm>
          <a:prstGeom prst="rect">
            <a:avLst/>
          </a:prstGeom>
          <a:noFill/>
        </p:spPr>
        <p:txBody>
          <a:bodyPr wrap="square" rtlCol="0">
            <a:spAutoFit/>
          </a:bodyPr>
          <a:lstStyle/>
          <a:p>
            <a:r>
              <a:rPr lang="en-US" sz="2400" b="1" dirty="0">
                <a:solidFill>
                  <a:srgbClr val="FF0000"/>
                </a:solidFill>
              </a:rPr>
              <a:t>3</a:t>
            </a:r>
            <a:endParaRPr lang="en-SG" sz="2400" b="1" dirty="0">
              <a:solidFill>
                <a:srgbClr val="FF0000"/>
              </a:solidFill>
            </a:endParaRPr>
          </a:p>
        </p:txBody>
      </p:sp>
      <p:sp>
        <p:nvSpPr>
          <p:cNvPr id="7" name="Rectangle 4">
            <a:extLst>
              <a:ext uri="{FF2B5EF4-FFF2-40B4-BE49-F238E27FC236}">
                <a16:creationId xmlns:a16="http://schemas.microsoft.com/office/drawing/2014/main" id="{4E333387-2A2C-4A14-8E14-2416C543B410}"/>
              </a:ext>
            </a:extLst>
          </p:cNvPr>
          <p:cNvSpPr/>
          <p:nvPr/>
        </p:nvSpPr>
        <p:spPr>
          <a:xfrm>
            <a:off x="1881809" y="2179790"/>
            <a:ext cx="2226365" cy="34395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a:extLst>
              <a:ext uri="{FF2B5EF4-FFF2-40B4-BE49-F238E27FC236}">
                <a16:creationId xmlns:a16="http://schemas.microsoft.com/office/drawing/2014/main" id="{7174D3DF-C7E4-4A18-AEB3-DF28E248C970}"/>
              </a:ext>
            </a:extLst>
          </p:cNvPr>
          <p:cNvSpPr/>
          <p:nvPr/>
        </p:nvSpPr>
        <p:spPr>
          <a:xfrm>
            <a:off x="1881809" y="2535799"/>
            <a:ext cx="2226365" cy="34395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a:extLst>
              <a:ext uri="{FF2B5EF4-FFF2-40B4-BE49-F238E27FC236}">
                <a16:creationId xmlns:a16="http://schemas.microsoft.com/office/drawing/2014/main" id="{EF1CD295-48D9-485C-B58E-FE7337EF48DB}"/>
              </a:ext>
            </a:extLst>
          </p:cNvPr>
          <p:cNvSpPr/>
          <p:nvPr/>
        </p:nvSpPr>
        <p:spPr>
          <a:xfrm>
            <a:off x="1881809" y="2879751"/>
            <a:ext cx="2226365" cy="34395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a:extLst>
              <a:ext uri="{FF2B5EF4-FFF2-40B4-BE49-F238E27FC236}">
                <a16:creationId xmlns:a16="http://schemas.microsoft.com/office/drawing/2014/main" id="{2825415A-9863-47D8-A442-AC5842C0A80E}"/>
              </a:ext>
            </a:extLst>
          </p:cNvPr>
          <p:cNvSpPr/>
          <p:nvPr/>
        </p:nvSpPr>
        <p:spPr>
          <a:xfrm>
            <a:off x="1881809" y="3223703"/>
            <a:ext cx="2226365" cy="34395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E27D7D7-8651-0A5D-04AC-DFB3D8345851}"/>
                  </a:ext>
                </a:extLst>
              </p14:cNvPr>
              <p14:cNvContentPartPr/>
              <p14:nvPr/>
            </p14:nvContentPartPr>
            <p14:xfrm>
              <a:off x="1974960" y="2027880"/>
              <a:ext cx="8545320" cy="1541160"/>
            </p14:xfrm>
          </p:contentPart>
        </mc:Choice>
        <mc:Fallback>
          <p:pic>
            <p:nvPicPr>
              <p:cNvPr id="3" name="Ink 2">
                <a:extLst>
                  <a:ext uri="{FF2B5EF4-FFF2-40B4-BE49-F238E27FC236}">
                    <a16:creationId xmlns:a16="http://schemas.microsoft.com/office/drawing/2014/main" id="{3E27D7D7-8651-0A5D-04AC-DFB3D8345851}"/>
                  </a:ext>
                </a:extLst>
              </p:cNvPr>
              <p:cNvPicPr/>
              <p:nvPr/>
            </p:nvPicPr>
            <p:blipFill>
              <a:blip r:embed="rId4"/>
              <a:stretch>
                <a:fillRect/>
              </a:stretch>
            </p:blipFill>
            <p:spPr>
              <a:xfrm>
                <a:off x="1965600" y="2018520"/>
                <a:ext cx="8564040" cy="1559880"/>
              </a:xfrm>
              <a:prstGeom prst="rect">
                <a:avLst/>
              </a:prstGeom>
            </p:spPr>
          </p:pic>
        </mc:Fallback>
      </mc:AlternateContent>
    </p:spTree>
    <p:extLst>
      <p:ext uri="{BB962C8B-B14F-4D97-AF65-F5344CB8AC3E}">
        <p14:creationId xmlns:p14="http://schemas.microsoft.com/office/powerpoint/2010/main" val="89721698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childTnLst>
                          </p:cTn>
                        </p:par>
                        <p:par>
                          <p:cTn id="45" fill="hold">
                            <p:stCondLst>
                              <p:cond delay="500"/>
                            </p:stCondLst>
                            <p:childTnLst>
                              <p:par>
                                <p:cTn id="46" presetID="2" presetClass="entr" presetSubtype="4"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ppt_x"/>
                                          </p:val>
                                        </p:tav>
                                        <p:tav tm="100000">
                                          <p:val>
                                            <p:strVal val="#ppt_x"/>
                                          </p:val>
                                        </p:tav>
                                      </p:tavLst>
                                    </p:anim>
                                    <p:anim calcmode="lin" valueType="num">
                                      <p:cBhvr additive="base">
                                        <p:cTn id="4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7" grpId="0" animBg="1"/>
      <p:bldP spid="7" grpId="1" animBg="1"/>
      <p:bldP spid="8" grpId="0" animBg="1"/>
      <p:bldP spid="8" grpId="1" animBg="1"/>
      <p:bldP spid="9" grpId="0" animBg="1"/>
      <p:bldP spid="9" grpId="1" animBg="1"/>
      <p:bldP spid="11" grpId="0" animBg="1"/>
      <p:bldP spid="1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7"/>
          <p:cNvSpPr txBox="1"/>
          <p:nvPr/>
        </p:nvSpPr>
        <p:spPr>
          <a:xfrm>
            <a:off x="1828800" y="1066800"/>
            <a:ext cx="7391400" cy="3277820"/>
          </a:xfrm>
          <a:prstGeom prst="rect">
            <a:avLst/>
          </a:prstGeom>
          <a:noFill/>
        </p:spPr>
        <p:txBody>
          <a:bodyPr wrap="square" rtlCol="0">
            <a:spAutoFit/>
          </a:bodyPr>
          <a:lstStyle/>
          <a:p>
            <a:pPr lvl="0">
              <a:defRPr/>
            </a:pPr>
            <a:r>
              <a:rPr lang="en-US" sz="2300" dirty="0">
                <a:solidFill>
                  <a:schemeClr val="bg1"/>
                </a:solidFill>
                <a:latin typeface="Calibri"/>
              </a:rPr>
              <a:t>Question about </a:t>
            </a:r>
            <a:r>
              <a:rPr lang="en-US" sz="2300" dirty="0" err="1">
                <a:solidFill>
                  <a:schemeClr val="bg1"/>
                </a:solidFill>
                <a:latin typeface="Calibri"/>
              </a:rPr>
              <a:t>iP</a:t>
            </a:r>
            <a:r>
              <a:rPr lang="en-US" sz="2300" dirty="0">
                <a:solidFill>
                  <a:schemeClr val="bg1"/>
                </a:solidFill>
                <a:latin typeface="Calibri"/>
              </a:rPr>
              <a:t>: </a:t>
            </a:r>
            <a:r>
              <a:rPr lang="en-US" sz="2300" dirty="0">
                <a:solidFill>
                  <a:srgbClr val="FFFF00"/>
                </a:solidFill>
                <a:latin typeface="Calibri"/>
              </a:rPr>
              <a:t>Which </a:t>
            </a:r>
            <a:r>
              <a:rPr lang="en-US" sz="2300" i="1" dirty="0">
                <a:solidFill>
                  <a:srgbClr val="FFFF00"/>
                </a:solidFill>
                <a:latin typeface="Calibri"/>
              </a:rPr>
              <a:t>design</a:t>
            </a:r>
            <a:r>
              <a:rPr lang="en-US" sz="2300" dirty="0">
                <a:solidFill>
                  <a:srgbClr val="FFFF00"/>
                </a:solidFill>
                <a:latin typeface="Calibri"/>
              </a:rPr>
              <a:t> approach was used? </a:t>
            </a:r>
            <a:br>
              <a:rPr lang="en-SG" sz="2300" dirty="0">
                <a:solidFill>
                  <a:srgbClr val="FFFF00"/>
                </a:solidFill>
              </a:rPr>
            </a:br>
            <a:r>
              <a:rPr lang="en-SG" sz="2300" dirty="0">
                <a:solidFill>
                  <a:srgbClr val="FFFF00"/>
                </a:solidFill>
              </a:rPr>
              <a:t> </a:t>
            </a:r>
          </a:p>
          <a:p>
            <a:pPr marL="457200" indent="-457200">
              <a:lnSpc>
                <a:spcPct val="150000"/>
              </a:lnSpc>
              <a:buSzPct val="130000"/>
              <a:buFont typeface="Courier New" panose="02070309020205020404" pitchFamily="49" charset="0"/>
              <a:buChar char="o"/>
              <a:defRPr/>
            </a:pPr>
            <a:r>
              <a:rPr lang="en-US" sz="2300" dirty="0">
                <a:solidFill>
                  <a:prstClr val="white"/>
                </a:solidFill>
                <a:latin typeface="Calibri"/>
              </a:rPr>
              <a:t>top-down</a:t>
            </a:r>
          </a:p>
          <a:p>
            <a:pPr marL="457200" indent="-457200">
              <a:lnSpc>
                <a:spcPct val="150000"/>
              </a:lnSpc>
              <a:buSzPct val="130000"/>
              <a:buFont typeface="Courier New" panose="02070309020205020404" pitchFamily="49" charset="0"/>
              <a:buChar char="o"/>
              <a:defRPr/>
            </a:pPr>
            <a:r>
              <a:rPr lang="en-US" sz="2300" dirty="0">
                <a:solidFill>
                  <a:prstClr val="white"/>
                </a:solidFill>
                <a:latin typeface="Calibri"/>
              </a:rPr>
              <a:t>bottom-up</a:t>
            </a:r>
          </a:p>
          <a:p>
            <a:pPr marL="457200" indent="-457200">
              <a:lnSpc>
                <a:spcPct val="150000"/>
              </a:lnSpc>
              <a:buSzPct val="130000"/>
              <a:buFont typeface="Courier New" panose="02070309020205020404" pitchFamily="49" charset="0"/>
              <a:buChar char="o"/>
              <a:defRPr/>
            </a:pPr>
            <a:r>
              <a:rPr lang="en-US" sz="2300" dirty="0">
                <a:solidFill>
                  <a:prstClr val="white"/>
                </a:solidFill>
                <a:latin typeface="Calibri"/>
              </a:rPr>
              <a:t>sandwich</a:t>
            </a:r>
          </a:p>
          <a:p>
            <a:pPr marL="457200" indent="-457200">
              <a:lnSpc>
                <a:spcPct val="150000"/>
              </a:lnSpc>
              <a:buSzPct val="130000"/>
              <a:buFont typeface="Courier New" panose="02070309020205020404" pitchFamily="49" charset="0"/>
              <a:buChar char="o"/>
              <a:defRPr/>
            </a:pPr>
            <a:r>
              <a:rPr lang="en-US" sz="2300" dirty="0">
                <a:solidFill>
                  <a:prstClr val="white"/>
                </a:solidFill>
                <a:latin typeface="Calibri"/>
              </a:rPr>
              <a:t>agile</a:t>
            </a:r>
          </a:p>
          <a:p>
            <a:pPr>
              <a:defRPr/>
            </a:pPr>
            <a:endParaRPr lang="en-US" sz="2300" dirty="0">
              <a:solidFill>
                <a:prstClr val="white"/>
              </a:solidFill>
              <a:latin typeface="Calibri"/>
            </a:endParaRPr>
          </a:p>
        </p:txBody>
      </p:sp>
      <p:sp>
        <p:nvSpPr>
          <p:cNvPr id="2" name="Rectangle 1">
            <a:extLst>
              <a:ext uri="{FF2B5EF4-FFF2-40B4-BE49-F238E27FC236}">
                <a16:creationId xmlns:a16="http://schemas.microsoft.com/office/drawing/2014/main" id="{F31255C6-177A-495B-A6C4-F9977852C291}"/>
              </a:ext>
            </a:extLst>
          </p:cNvPr>
          <p:cNvSpPr/>
          <p:nvPr/>
        </p:nvSpPr>
        <p:spPr>
          <a:xfrm>
            <a:off x="2286000" y="3915653"/>
            <a:ext cx="3013325" cy="369332"/>
          </a:xfrm>
          <a:prstGeom prst="rect">
            <a:avLst/>
          </a:prstGeom>
        </p:spPr>
        <p:txBody>
          <a:bodyPr wrap="none">
            <a:spAutoFit/>
          </a:bodyPr>
          <a:lstStyle/>
          <a:p>
            <a:r>
              <a:rPr lang="en-US" dirty="0">
                <a:solidFill>
                  <a:schemeClr val="bg1">
                    <a:lumMod val="75000"/>
                  </a:schemeClr>
                </a:solidFill>
              </a:rPr>
              <a:t>(Opposite: full design upfront)</a:t>
            </a:r>
            <a:endParaRPr lang="en-SG" dirty="0">
              <a:solidFill>
                <a:schemeClr val="bg1">
                  <a:lumMod val="75000"/>
                </a:schemeClr>
              </a:solidFill>
            </a:endParaRPr>
          </a:p>
        </p:txBody>
      </p:sp>
      <p:pic>
        <p:nvPicPr>
          <p:cNvPr id="3" name="Picture 2">
            <a:extLst>
              <a:ext uri="{FF2B5EF4-FFF2-40B4-BE49-F238E27FC236}">
                <a16:creationId xmlns:a16="http://schemas.microsoft.com/office/drawing/2014/main" id="{3CE91A02-53C9-43AC-B25A-A7E2CB948C2F}"/>
              </a:ext>
            </a:extLst>
          </p:cNvPr>
          <p:cNvPicPr>
            <a:picLocks noChangeAspect="1"/>
          </p:cNvPicPr>
          <p:nvPr/>
        </p:nvPicPr>
        <p:blipFill>
          <a:blip r:embed="rId3"/>
          <a:stretch>
            <a:fillRect/>
          </a:stretch>
        </p:blipFill>
        <p:spPr>
          <a:xfrm>
            <a:off x="5507935" y="1752600"/>
            <a:ext cx="4760020" cy="4114800"/>
          </a:xfrm>
          <a:prstGeom prst="rect">
            <a:avLst/>
          </a:prstGeom>
          <a:effectLst>
            <a:innerShdw blurRad="114300">
              <a:prstClr val="black"/>
            </a:innerShdw>
          </a:effectLst>
        </p:spPr>
      </p:pic>
      <p:sp>
        <p:nvSpPr>
          <p:cNvPr id="5" name="TextBox 4">
            <a:extLst>
              <a:ext uri="{FF2B5EF4-FFF2-40B4-BE49-F238E27FC236}">
                <a16:creationId xmlns:a16="http://schemas.microsoft.com/office/drawing/2014/main" id="{EA795BF2-E0F0-47B5-8F7A-CA75D48BD4C4}"/>
              </a:ext>
            </a:extLst>
          </p:cNvPr>
          <p:cNvSpPr txBox="1"/>
          <p:nvPr/>
        </p:nvSpPr>
        <p:spPr>
          <a:xfrm>
            <a:off x="462225" y="626363"/>
            <a:ext cx="271305" cy="461665"/>
          </a:xfrm>
          <a:prstGeom prst="rect">
            <a:avLst/>
          </a:prstGeom>
          <a:noFill/>
        </p:spPr>
        <p:txBody>
          <a:bodyPr wrap="square" rtlCol="0">
            <a:spAutoFit/>
          </a:bodyPr>
          <a:lstStyle/>
          <a:p>
            <a:r>
              <a:rPr lang="en-US" sz="2400" b="1" dirty="0">
                <a:solidFill>
                  <a:srgbClr val="FF0000"/>
                </a:solidFill>
              </a:rPr>
              <a:t>4</a:t>
            </a:r>
            <a:endParaRPr lang="en-SG" sz="2400" b="1" dirty="0">
              <a:solidFill>
                <a:srgbClr val="FF0000"/>
              </a:solidFill>
            </a:endParaRPr>
          </a:p>
        </p:txBody>
      </p:sp>
      <p:grpSp>
        <p:nvGrpSpPr>
          <p:cNvPr id="8" name="Group 7">
            <a:extLst>
              <a:ext uri="{FF2B5EF4-FFF2-40B4-BE49-F238E27FC236}">
                <a16:creationId xmlns:a16="http://schemas.microsoft.com/office/drawing/2014/main" id="{AC4E0B4C-1493-4BDF-987F-4C2F2C0B4FF1}"/>
              </a:ext>
            </a:extLst>
          </p:cNvPr>
          <p:cNvGrpSpPr/>
          <p:nvPr/>
        </p:nvGrpSpPr>
        <p:grpSpPr>
          <a:xfrm>
            <a:off x="3647440" y="2164080"/>
            <a:ext cx="853440" cy="1778000"/>
            <a:chOff x="3647440" y="2164080"/>
            <a:chExt cx="853440" cy="1778000"/>
          </a:xfrm>
        </p:grpSpPr>
        <p:sp>
          <p:nvSpPr>
            <p:cNvPr id="4" name="Freeform: Shape 3">
              <a:extLst>
                <a:ext uri="{FF2B5EF4-FFF2-40B4-BE49-F238E27FC236}">
                  <a16:creationId xmlns:a16="http://schemas.microsoft.com/office/drawing/2014/main" id="{1F1D1119-FF15-4092-A651-4722E3707764}"/>
                </a:ext>
              </a:extLst>
            </p:cNvPr>
            <p:cNvSpPr/>
            <p:nvPr/>
          </p:nvSpPr>
          <p:spPr>
            <a:xfrm>
              <a:off x="3647440" y="2164080"/>
              <a:ext cx="853440" cy="1778000"/>
            </a:xfrm>
            <a:custGeom>
              <a:avLst/>
              <a:gdLst>
                <a:gd name="connsiteX0" fmla="*/ 853440 w 853440"/>
                <a:gd name="connsiteY0" fmla="*/ 1778000 h 1778000"/>
                <a:gd name="connsiteX1" fmla="*/ 792480 w 853440"/>
                <a:gd name="connsiteY1" fmla="*/ 487680 h 1778000"/>
                <a:gd name="connsiteX2" fmla="*/ 0 w 853440"/>
                <a:gd name="connsiteY2" fmla="*/ 0 h 1778000"/>
              </a:gdLst>
              <a:ahLst/>
              <a:cxnLst>
                <a:cxn ang="0">
                  <a:pos x="connsiteX0" y="connsiteY0"/>
                </a:cxn>
                <a:cxn ang="0">
                  <a:pos x="connsiteX1" y="connsiteY1"/>
                </a:cxn>
                <a:cxn ang="0">
                  <a:pos x="connsiteX2" y="connsiteY2"/>
                </a:cxn>
              </a:cxnLst>
              <a:rect l="l" t="t" r="r" b="b"/>
              <a:pathLst>
                <a:path w="853440" h="1778000">
                  <a:moveTo>
                    <a:pt x="853440" y="1778000"/>
                  </a:moveTo>
                  <a:lnTo>
                    <a:pt x="792480" y="487680"/>
                  </a:lnTo>
                  <a:lnTo>
                    <a:pt x="0" y="0"/>
                  </a:lnTo>
                </a:path>
              </a:pathLst>
            </a:custGeom>
            <a:noFill/>
            <a:ln>
              <a:solidFill>
                <a:schemeClr val="bg1">
                  <a:lumMod val="65000"/>
                </a:schemeClr>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 name="Straight Connector 6">
              <a:extLst>
                <a:ext uri="{FF2B5EF4-FFF2-40B4-BE49-F238E27FC236}">
                  <a16:creationId xmlns:a16="http://schemas.microsoft.com/office/drawing/2014/main" id="{3C22421D-AF6C-481D-882B-D1A4B8D54283}"/>
                </a:ext>
              </a:extLst>
            </p:cNvPr>
            <p:cNvCxnSpPr/>
            <p:nvPr/>
          </p:nvCxnSpPr>
          <p:spPr>
            <a:xfrm flipH="1" flipV="1">
              <a:off x="3657600" y="2743200"/>
              <a:ext cx="838200" cy="1172453"/>
            </a:xfrm>
            <a:prstGeom prst="line">
              <a:avLst/>
            </a:prstGeom>
            <a:noFill/>
            <a:ln>
              <a:solidFill>
                <a:schemeClr val="bg1">
                  <a:lumMod val="65000"/>
                </a:schemeClr>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13F34805-BCCF-EB18-028F-D90AD17008EF}"/>
                  </a:ext>
                </a:extLst>
              </p14:cNvPr>
              <p14:cNvContentPartPr/>
              <p14:nvPr/>
            </p14:nvContentPartPr>
            <p14:xfrm>
              <a:off x="1625760" y="1549080"/>
              <a:ext cx="2603880" cy="2369160"/>
            </p14:xfrm>
          </p:contentPart>
        </mc:Choice>
        <mc:Fallback>
          <p:pic>
            <p:nvPicPr>
              <p:cNvPr id="6" name="Ink 5">
                <a:extLst>
                  <a:ext uri="{FF2B5EF4-FFF2-40B4-BE49-F238E27FC236}">
                    <a16:creationId xmlns:a16="http://schemas.microsoft.com/office/drawing/2014/main" id="{13F34805-BCCF-EB18-028F-D90AD17008EF}"/>
                  </a:ext>
                </a:extLst>
              </p:cNvPr>
              <p:cNvPicPr/>
              <p:nvPr/>
            </p:nvPicPr>
            <p:blipFill>
              <a:blip r:embed="rId5"/>
              <a:stretch>
                <a:fillRect/>
              </a:stretch>
            </p:blipFill>
            <p:spPr>
              <a:xfrm>
                <a:off x="1616400" y="1539720"/>
                <a:ext cx="2622600" cy="2387880"/>
              </a:xfrm>
              <a:prstGeom prst="rect">
                <a:avLst/>
              </a:prstGeom>
            </p:spPr>
          </p:pic>
        </mc:Fallback>
      </mc:AlternateContent>
    </p:spTree>
    <p:extLst>
      <p:ext uri="{BB962C8B-B14F-4D97-AF65-F5344CB8AC3E}">
        <p14:creationId xmlns:p14="http://schemas.microsoft.com/office/powerpoint/2010/main" val="3499668159"/>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7"/>
          <p:cNvSpPr txBox="1"/>
          <p:nvPr/>
        </p:nvSpPr>
        <p:spPr>
          <a:xfrm>
            <a:off x="1981200" y="762000"/>
            <a:ext cx="7391400" cy="4162678"/>
          </a:xfrm>
          <a:prstGeom prst="rect">
            <a:avLst/>
          </a:prstGeom>
          <a:noFill/>
        </p:spPr>
        <p:txBody>
          <a:bodyPr wrap="square" rtlCol="0">
            <a:spAutoFit/>
          </a:bodyPr>
          <a:lstStyle/>
          <a:p>
            <a:pPr lvl="0">
              <a:defRPr/>
            </a:pPr>
            <a:r>
              <a:rPr lang="en-US" sz="2300" dirty="0" err="1">
                <a:solidFill>
                  <a:srgbClr val="FFFF00"/>
                </a:solidFill>
                <a:latin typeface="Calibri"/>
              </a:rPr>
              <a:t>tP</a:t>
            </a:r>
            <a:r>
              <a:rPr lang="en-US" sz="2300" dirty="0">
                <a:solidFill>
                  <a:srgbClr val="FFFF00"/>
                </a:solidFill>
                <a:latin typeface="Calibri"/>
              </a:rPr>
              <a:t> is using which </a:t>
            </a:r>
            <a:r>
              <a:rPr lang="en-US" sz="2300" i="1" dirty="0">
                <a:solidFill>
                  <a:srgbClr val="FFFF00"/>
                </a:solidFill>
                <a:latin typeface="Calibri"/>
              </a:rPr>
              <a:t>integration</a:t>
            </a:r>
            <a:r>
              <a:rPr lang="en-US" sz="2300" dirty="0">
                <a:solidFill>
                  <a:srgbClr val="FFFF00"/>
                </a:solidFill>
                <a:latin typeface="Calibri"/>
              </a:rPr>
              <a:t> approach? </a:t>
            </a:r>
            <a:br>
              <a:rPr lang="en-SG" sz="2300" dirty="0">
                <a:solidFill>
                  <a:srgbClr val="FFFF00"/>
                </a:solidFill>
              </a:rPr>
            </a:br>
            <a:r>
              <a:rPr lang="en-SG" sz="2300" dirty="0">
                <a:solidFill>
                  <a:srgbClr val="FFFF00"/>
                </a:solidFill>
              </a:rPr>
              <a:t> </a:t>
            </a:r>
          </a:p>
          <a:p>
            <a:pPr marL="457200" indent="-457200">
              <a:lnSpc>
                <a:spcPct val="150000"/>
              </a:lnSpc>
              <a:buSzPct val="130000"/>
              <a:buFont typeface="Courier New" panose="02070309020205020404" pitchFamily="49" charset="0"/>
              <a:buChar char="o"/>
              <a:defRPr/>
            </a:pPr>
            <a:r>
              <a:rPr lang="en-US" sz="2300" dirty="0">
                <a:solidFill>
                  <a:prstClr val="white"/>
                </a:solidFill>
                <a:latin typeface="Calibri"/>
              </a:rPr>
              <a:t>top-down</a:t>
            </a:r>
          </a:p>
          <a:p>
            <a:pPr marL="457200" indent="-457200">
              <a:lnSpc>
                <a:spcPct val="150000"/>
              </a:lnSpc>
              <a:buSzPct val="130000"/>
              <a:buFont typeface="Courier New" panose="02070309020205020404" pitchFamily="49" charset="0"/>
              <a:buChar char="o"/>
              <a:defRPr/>
            </a:pPr>
            <a:r>
              <a:rPr lang="en-US" sz="2300" dirty="0">
                <a:solidFill>
                  <a:prstClr val="white"/>
                </a:solidFill>
                <a:latin typeface="Calibri"/>
              </a:rPr>
              <a:t>bottom-up</a:t>
            </a:r>
          </a:p>
          <a:p>
            <a:pPr marL="457200" indent="-457200">
              <a:lnSpc>
                <a:spcPct val="150000"/>
              </a:lnSpc>
              <a:buSzPct val="130000"/>
              <a:buFont typeface="Courier New" panose="02070309020205020404" pitchFamily="49" charset="0"/>
              <a:buChar char="o"/>
              <a:defRPr/>
            </a:pPr>
            <a:r>
              <a:rPr lang="en-US" sz="2300" dirty="0">
                <a:solidFill>
                  <a:prstClr val="white"/>
                </a:solidFill>
                <a:latin typeface="Calibri"/>
              </a:rPr>
              <a:t>sandwich</a:t>
            </a:r>
          </a:p>
          <a:p>
            <a:pPr marL="457200" indent="-457200">
              <a:lnSpc>
                <a:spcPct val="150000"/>
              </a:lnSpc>
              <a:buSzPct val="130000"/>
              <a:buFont typeface="Courier New" panose="02070309020205020404" pitchFamily="49" charset="0"/>
              <a:buChar char="o"/>
              <a:defRPr/>
            </a:pPr>
            <a:r>
              <a:rPr lang="en-US" sz="2300" dirty="0">
                <a:solidFill>
                  <a:prstClr val="white"/>
                </a:solidFill>
                <a:latin typeface="Calibri"/>
              </a:rPr>
              <a:t>big bang</a:t>
            </a:r>
          </a:p>
          <a:p>
            <a:pPr marL="457200" indent="-457200">
              <a:lnSpc>
                <a:spcPct val="150000"/>
              </a:lnSpc>
              <a:buSzPct val="130000"/>
              <a:buFont typeface="Courier New" panose="02070309020205020404" pitchFamily="49" charset="0"/>
              <a:buChar char="o"/>
              <a:defRPr/>
            </a:pPr>
            <a:r>
              <a:rPr lang="en-US" sz="2300" dirty="0">
                <a:solidFill>
                  <a:prstClr val="white"/>
                </a:solidFill>
                <a:latin typeface="Calibri"/>
              </a:rPr>
              <a:t>continuous</a:t>
            </a:r>
          </a:p>
          <a:p>
            <a:pPr marL="457200" indent="-457200">
              <a:buFontTx/>
              <a:buAutoNum type="alphaLcPeriod"/>
              <a:defRPr/>
            </a:pPr>
            <a:endParaRPr lang="en-US" sz="2300" dirty="0">
              <a:solidFill>
                <a:prstClr val="white"/>
              </a:solidFill>
              <a:latin typeface="Calibri"/>
            </a:endParaRPr>
          </a:p>
          <a:p>
            <a:pPr>
              <a:defRPr/>
            </a:pPr>
            <a:endParaRPr lang="en-US" sz="2300" dirty="0">
              <a:solidFill>
                <a:prstClr val="white"/>
              </a:solidFill>
              <a:latin typeface="Calibri"/>
            </a:endParaRPr>
          </a:p>
        </p:txBody>
      </p:sp>
      <p:pic>
        <p:nvPicPr>
          <p:cNvPr id="2" name="Picture 1">
            <a:extLst>
              <a:ext uri="{FF2B5EF4-FFF2-40B4-BE49-F238E27FC236}">
                <a16:creationId xmlns:a16="http://schemas.microsoft.com/office/drawing/2014/main" id="{E9D10024-F42B-4161-AA15-01E212276FB9}"/>
              </a:ext>
            </a:extLst>
          </p:cNvPr>
          <p:cNvPicPr>
            <a:picLocks noChangeAspect="1"/>
          </p:cNvPicPr>
          <p:nvPr/>
        </p:nvPicPr>
        <p:blipFill>
          <a:blip r:embed="rId3"/>
          <a:stretch>
            <a:fillRect/>
          </a:stretch>
        </p:blipFill>
        <p:spPr>
          <a:xfrm>
            <a:off x="4267200" y="1752600"/>
            <a:ext cx="5190579" cy="4724400"/>
          </a:xfrm>
          <a:prstGeom prst="rect">
            <a:avLst/>
          </a:prstGeom>
          <a:effectLst>
            <a:innerShdw blurRad="114300">
              <a:prstClr val="black"/>
            </a:innerShdw>
          </a:effectLst>
        </p:spPr>
      </p:pic>
      <p:cxnSp>
        <p:nvCxnSpPr>
          <p:cNvPr id="4" name="Straight Connector 3">
            <a:extLst>
              <a:ext uri="{FF2B5EF4-FFF2-40B4-BE49-F238E27FC236}">
                <a16:creationId xmlns:a16="http://schemas.microsoft.com/office/drawing/2014/main" id="{D9028CBE-3A1A-4047-AFB8-DB2518BA440B}"/>
              </a:ext>
            </a:extLst>
          </p:cNvPr>
          <p:cNvCxnSpPr/>
          <p:nvPr/>
        </p:nvCxnSpPr>
        <p:spPr>
          <a:xfrm>
            <a:off x="2057400" y="1143000"/>
            <a:ext cx="304800"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4E984A-5EBD-45B4-B6B7-367FAB7188F2}"/>
              </a:ext>
            </a:extLst>
          </p:cNvPr>
          <p:cNvSpPr txBox="1"/>
          <p:nvPr/>
        </p:nvSpPr>
        <p:spPr>
          <a:xfrm>
            <a:off x="462225" y="626363"/>
            <a:ext cx="271305" cy="461665"/>
          </a:xfrm>
          <a:prstGeom prst="rect">
            <a:avLst/>
          </a:prstGeom>
          <a:noFill/>
        </p:spPr>
        <p:txBody>
          <a:bodyPr wrap="square" rtlCol="0">
            <a:spAutoFit/>
          </a:bodyPr>
          <a:lstStyle/>
          <a:p>
            <a:r>
              <a:rPr lang="en-US" sz="2400" b="1" dirty="0">
                <a:solidFill>
                  <a:srgbClr val="FF0000"/>
                </a:solidFill>
              </a:rPr>
              <a:t>5</a:t>
            </a:r>
            <a:endParaRPr lang="en-SG" sz="2400" b="1" dirty="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3EFF0CD4-6E92-2EE0-5E6F-64C270763694}"/>
                  </a:ext>
                </a:extLst>
              </p14:cNvPr>
              <p14:cNvContentPartPr/>
              <p14:nvPr/>
            </p14:nvContentPartPr>
            <p14:xfrm>
              <a:off x="1879560" y="3773160"/>
              <a:ext cx="538200" cy="380160"/>
            </p14:xfrm>
          </p:contentPart>
        </mc:Choice>
        <mc:Fallback>
          <p:pic>
            <p:nvPicPr>
              <p:cNvPr id="3" name="Ink 2">
                <a:extLst>
                  <a:ext uri="{FF2B5EF4-FFF2-40B4-BE49-F238E27FC236}">
                    <a16:creationId xmlns:a16="http://schemas.microsoft.com/office/drawing/2014/main" id="{3EFF0CD4-6E92-2EE0-5E6F-64C270763694}"/>
                  </a:ext>
                </a:extLst>
              </p:cNvPr>
              <p:cNvPicPr/>
              <p:nvPr/>
            </p:nvPicPr>
            <p:blipFill>
              <a:blip r:embed="rId5"/>
              <a:stretch>
                <a:fillRect/>
              </a:stretch>
            </p:blipFill>
            <p:spPr>
              <a:xfrm>
                <a:off x="1870200" y="3763800"/>
                <a:ext cx="556920" cy="398880"/>
              </a:xfrm>
              <a:prstGeom prst="rect">
                <a:avLst/>
              </a:prstGeom>
            </p:spPr>
          </p:pic>
        </mc:Fallback>
      </mc:AlternateContent>
    </p:spTree>
    <p:extLst>
      <p:ext uri="{BB962C8B-B14F-4D97-AF65-F5344CB8AC3E}">
        <p14:creationId xmlns:p14="http://schemas.microsoft.com/office/powerpoint/2010/main" val="3831226078"/>
      </p:ext>
    </p:extLst>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5" name="Ink 2"/>
              <p14:cNvContentPartPr>
                <a14:cpLocks xmlns:a14="http://schemas.microsoft.com/office/drawing/2010/main" noRot="1" noChangeAspect="1" noEditPoints="1" noChangeArrowheads="1" noChangeShapeType="1"/>
              </p14:cNvContentPartPr>
              <p14:nvPr/>
            </p14:nvContentPartPr>
            <p14:xfrm>
              <a:off x="3732213" y="-21640800"/>
              <a:ext cx="2733444" cy="18454705"/>
            </p14:xfrm>
          </p:contentPart>
        </mc:Choice>
        <mc:Fallback xmlns="">
          <p:pic>
            <p:nvPicPr>
              <p:cNvPr id="15" name="Ink 2"/>
              <p:cNvPicPr>
                <a:picLocks noRot="1" noChangeAspect="1" noEditPoints="1" noChangeArrowheads="1" noChangeShapeType="1"/>
              </p:cNvPicPr>
              <p:nvPr/>
            </p:nvPicPr>
            <p:blipFill>
              <a:blip r:embed="rId4"/>
              <a:stretch>
                <a:fillRect/>
              </a:stretch>
            </p:blipFill>
            <p:spPr>
              <a:xfrm>
                <a:off x="3722878" y="-21650157"/>
                <a:ext cx="2752115" cy="18473419"/>
              </a:xfrm>
              <a:prstGeom prst="rect">
                <a:avLst/>
              </a:prstGeom>
            </p:spPr>
          </p:pic>
        </mc:Fallback>
      </mc:AlternateContent>
      <p:sp>
        <p:nvSpPr>
          <p:cNvPr id="25" name="Rectangle 24"/>
          <p:cNvSpPr/>
          <p:nvPr/>
        </p:nvSpPr>
        <p:spPr>
          <a:xfrm>
            <a:off x="3622906" y="9132765"/>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:Cell</a:t>
            </a:r>
            <a:endParaRPr lang="en-SG" u="sng" dirty="0">
              <a:solidFill>
                <a:prstClr val="white"/>
              </a:solidFill>
              <a:latin typeface="Calibri"/>
            </a:endParaRPr>
          </a:p>
        </p:txBody>
      </p:sp>
      <p:sp>
        <p:nvSpPr>
          <p:cNvPr id="28" name="Rectangle 27"/>
          <p:cNvSpPr/>
          <p:nvPr/>
        </p:nvSpPr>
        <p:spPr>
          <a:xfrm>
            <a:off x="3212723" y="10195714"/>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:Cell</a:t>
            </a:r>
            <a:endParaRPr lang="en-SG" u="sng" dirty="0">
              <a:solidFill>
                <a:prstClr val="white"/>
              </a:solidFill>
              <a:latin typeface="Calibri"/>
            </a:endParaRPr>
          </a:p>
        </p:txBody>
      </p:sp>
      <p:grpSp>
        <p:nvGrpSpPr>
          <p:cNvPr id="18" name="Group 17"/>
          <p:cNvGrpSpPr/>
          <p:nvPr/>
        </p:nvGrpSpPr>
        <p:grpSpPr>
          <a:xfrm>
            <a:off x="1767948" y="4277205"/>
            <a:ext cx="6716949" cy="2107740"/>
            <a:chOff x="243947" y="4277205"/>
            <a:chExt cx="6716949" cy="2107740"/>
          </a:xfrm>
        </p:grpSpPr>
        <p:sp>
          <p:nvSpPr>
            <p:cNvPr id="20" name="Rectangle 19"/>
            <p:cNvSpPr/>
            <p:nvPr/>
          </p:nvSpPr>
          <p:spPr>
            <a:xfrm>
              <a:off x="243947" y="5279927"/>
              <a:ext cx="1142999" cy="3551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defRPr/>
              </a:pPr>
              <a:r>
                <a:rPr lang="en-US" dirty="0" err="1">
                  <a:solidFill>
                    <a:prstClr val="white"/>
                  </a:solidFill>
                  <a:latin typeface="Calibri"/>
                </a:rPr>
                <a:t>MSLogic</a:t>
              </a:r>
              <a:endParaRPr lang="en-SG" dirty="0">
                <a:solidFill>
                  <a:prstClr val="white"/>
                </a:solidFill>
                <a:latin typeface="Calibri"/>
              </a:endParaRPr>
            </a:p>
          </p:txBody>
        </p:sp>
        <p:sp>
          <p:nvSpPr>
            <p:cNvPr id="21" name="Rectangle 20"/>
            <p:cNvSpPr/>
            <p:nvPr/>
          </p:nvSpPr>
          <p:spPr>
            <a:xfrm>
              <a:off x="2223525" y="6029805"/>
              <a:ext cx="1297022"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dirty="0">
                  <a:solidFill>
                    <a:prstClr val="white"/>
                  </a:solidFill>
                  <a:latin typeface="Calibri"/>
                </a:rPr>
                <a:t>Minefield</a:t>
              </a:r>
              <a:endParaRPr lang="en-SG" dirty="0">
                <a:solidFill>
                  <a:prstClr val="white"/>
                </a:solidFill>
                <a:latin typeface="Calibri"/>
              </a:endParaRPr>
            </a:p>
          </p:txBody>
        </p:sp>
        <p:sp>
          <p:nvSpPr>
            <p:cNvPr id="23" name="Rectangle 22"/>
            <p:cNvSpPr/>
            <p:nvPr/>
          </p:nvSpPr>
          <p:spPr>
            <a:xfrm>
              <a:off x="4457272" y="6029805"/>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dirty="0">
                  <a:solidFill>
                    <a:prstClr val="white"/>
                  </a:solidFill>
                  <a:latin typeface="Calibri"/>
                </a:rPr>
                <a:t>Cell</a:t>
              </a:r>
              <a:endParaRPr lang="en-SG" dirty="0">
                <a:solidFill>
                  <a:prstClr val="white"/>
                </a:solidFill>
                <a:latin typeface="Calibri"/>
              </a:endParaRPr>
            </a:p>
          </p:txBody>
        </p:sp>
        <p:sp>
          <p:nvSpPr>
            <p:cNvPr id="24" name="Rectangle 23"/>
            <p:cNvSpPr/>
            <p:nvPr/>
          </p:nvSpPr>
          <p:spPr>
            <a:xfrm>
              <a:off x="2189079" y="5113249"/>
              <a:ext cx="1297022" cy="3551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defRPr/>
              </a:pPr>
              <a:r>
                <a:rPr lang="en-US" dirty="0" err="1">
                  <a:solidFill>
                    <a:prstClr val="white"/>
                  </a:solidFill>
                  <a:latin typeface="Calibri"/>
                </a:rPr>
                <a:t>ScoreCard</a:t>
              </a:r>
              <a:endParaRPr lang="en-SG" dirty="0">
                <a:solidFill>
                  <a:prstClr val="white"/>
                </a:solidFill>
                <a:latin typeface="Calibri"/>
              </a:endParaRPr>
            </a:p>
          </p:txBody>
        </p:sp>
        <p:sp>
          <p:nvSpPr>
            <p:cNvPr id="26" name="Rectangle 25"/>
            <p:cNvSpPr/>
            <p:nvPr/>
          </p:nvSpPr>
          <p:spPr>
            <a:xfrm>
              <a:off x="6140530" y="6029805"/>
              <a:ext cx="820366" cy="3551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defRPr/>
              </a:pPr>
              <a:r>
                <a:rPr lang="en-US" dirty="0">
                  <a:solidFill>
                    <a:prstClr val="white"/>
                  </a:solidFill>
                  <a:latin typeface="Calibri"/>
                </a:rPr>
                <a:t>Mine</a:t>
              </a:r>
              <a:endParaRPr lang="en-SG" dirty="0">
                <a:solidFill>
                  <a:prstClr val="white"/>
                </a:solidFill>
                <a:latin typeface="Calibri"/>
              </a:endParaRPr>
            </a:p>
          </p:txBody>
        </p:sp>
        <p:sp>
          <p:nvSpPr>
            <p:cNvPr id="29" name="Rectangle 28"/>
            <p:cNvSpPr/>
            <p:nvPr/>
          </p:nvSpPr>
          <p:spPr>
            <a:xfrm>
              <a:off x="2189079" y="4277205"/>
              <a:ext cx="968300" cy="3551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defRPr/>
              </a:pPr>
              <a:r>
                <a:rPr lang="en-US" dirty="0">
                  <a:solidFill>
                    <a:prstClr val="white"/>
                  </a:solidFill>
                  <a:latin typeface="Calibri"/>
                </a:rPr>
                <a:t>Timer</a:t>
              </a:r>
              <a:endParaRPr lang="en-SG" dirty="0">
                <a:solidFill>
                  <a:prstClr val="white"/>
                </a:solidFill>
                <a:latin typeface="Calibri"/>
              </a:endParaRPr>
            </a:p>
          </p:txBody>
        </p:sp>
        <mc:AlternateContent xmlns:mc="http://schemas.openxmlformats.org/markup-compatibility/2006" xmlns:p14="http://schemas.microsoft.com/office/powerpoint/2010/main">
          <mc:Choice Requires="p14">
            <p:contentPart p14:bwMode="auto" r:id="rId5">
              <p14:nvContentPartPr>
                <p14:cNvPr id="31" name="Ink 30"/>
                <p14:cNvContentPartPr/>
                <p14:nvPr/>
              </p14:nvContentPartPr>
              <p14:xfrm>
                <a:off x="1404947" y="4374045"/>
                <a:ext cx="4695480" cy="1988280"/>
              </p14:xfrm>
            </p:contentPart>
          </mc:Choice>
          <mc:Fallback xmlns="">
            <p:pic>
              <p:nvPicPr>
                <p:cNvPr id="31" name="Ink 30"/>
                <p:cNvPicPr/>
                <p:nvPr/>
              </p:nvPicPr>
              <p:blipFill>
                <a:blip r:embed="rId6"/>
                <a:stretch>
                  <a:fillRect/>
                </a:stretch>
              </p:blipFill>
              <p:spPr>
                <a:xfrm>
                  <a:off x="1394507" y="4361445"/>
                  <a:ext cx="4721760" cy="2017440"/>
                </a:xfrm>
                <a:prstGeom prst="rect">
                  <a:avLst/>
                </a:prstGeom>
              </p:spPr>
            </p:pic>
          </mc:Fallback>
        </mc:AlternateContent>
        <p:sp>
          <p:nvSpPr>
            <p:cNvPr id="32" name="Rectangle 31"/>
            <p:cNvSpPr/>
            <p:nvPr/>
          </p:nvSpPr>
          <p:spPr>
            <a:xfrm>
              <a:off x="4363131" y="5113249"/>
              <a:ext cx="914507" cy="3551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defRPr/>
              </a:pPr>
              <a:r>
                <a:rPr lang="en-US" dirty="0">
                  <a:solidFill>
                    <a:prstClr val="white"/>
                  </a:solidFill>
                  <a:latin typeface="Calibri"/>
                </a:rPr>
                <a:t>Score</a:t>
              </a:r>
              <a:endParaRPr lang="en-SG" dirty="0">
                <a:solidFill>
                  <a:prstClr val="white"/>
                </a:solidFill>
                <a:latin typeface="Calibri"/>
              </a:endParaRPr>
            </a:p>
          </p:txBody>
        </p:sp>
      </p:grpSp>
      <p:grpSp>
        <p:nvGrpSpPr>
          <p:cNvPr id="16" name="Group 15"/>
          <p:cNvGrpSpPr/>
          <p:nvPr/>
        </p:nvGrpSpPr>
        <p:grpSpPr>
          <a:xfrm>
            <a:off x="1752600" y="221410"/>
            <a:ext cx="5316166" cy="3056924"/>
            <a:chOff x="228600" y="221410"/>
            <a:chExt cx="5316166" cy="3056924"/>
          </a:xfrm>
        </p:grpSpPr>
        <p:sp>
          <p:nvSpPr>
            <p:cNvPr id="4" name="Rectangle 3"/>
            <p:cNvSpPr/>
            <p:nvPr/>
          </p:nvSpPr>
          <p:spPr>
            <a:xfrm>
              <a:off x="228600" y="1371746"/>
              <a:ext cx="1142999" cy="3551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defRPr/>
              </a:pPr>
              <a:r>
                <a:rPr lang="en-US" u="sng" dirty="0">
                  <a:solidFill>
                    <a:prstClr val="white"/>
                  </a:solidFill>
                  <a:latin typeface="Calibri"/>
                </a:rPr>
                <a:t>:</a:t>
              </a:r>
              <a:r>
                <a:rPr lang="en-US" u="sng" dirty="0" err="1">
                  <a:solidFill>
                    <a:prstClr val="white"/>
                  </a:solidFill>
                  <a:latin typeface="Calibri"/>
                </a:rPr>
                <a:t>MSLogic</a:t>
              </a:r>
              <a:endParaRPr lang="en-SG" u="sng" dirty="0">
                <a:solidFill>
                  <a:prstClr val="white"/>
                </a:solidFill>
                <a:latin typeface="Calibri"/>
              </a:endParaRPr>
            </a:p>
          </p:txBody>
        </p:sp>
        <p:sp>
          <p:nvSpPr>
            <p:cNvPr id="5" name="Rectangle 4"/>
            <p:cNvSpPr/>
            <p:nvPr/>
          </p:nvSpPr>
          <p:spPr>
            <a:xfrm>
              <a:off x="1916026" y="221410"/>
              <a:ext cx="968300" cy="3551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defRPr/>
              </a:pPr>
              <a:r>
                <a:rPr lang="en-US" u="sng" dirty="0">
                  <a:solidFill>
                    <a:prstClr val="white"/>
                  </a:solidFill>
                  <a:latin typeface="Calibri"/>
                </a:rPr>
                <a:t>:Timer</a:t>
              </a:r>
              <a:endParaRPr lang="en-SG" u="sng" dirty="0">
                <a:solidFill>
                  <a:prstClr val="white"/>
                </a:solidFill>
                <a:latin typeface="Calibri"/>
              </a:endParaRPr>
            </a:p>
          </p:txBody>
        </p:sp>
        <p:sp>
          <p:nvSpPr>
            <p:cNvPr id="6" name="Rectangle 5"/>
            <p:cNvSpPr/>
            <p:nvPr/>
          </p:nvSpPr>
          <p:spPr>
            <a:xfrm>
              <a:off x="1885546" y="904817"/>
              <a:ext cx="1297022" cy="3551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defRPr/>
              </a:pPr>
              <a:r>
                <a:rPr lang="en-US" u="sng" dirty="0">
                  <a:solidFill>
                    <a:prstClr val="white"/>
                  </a:solidFill>
                  <a:latin typeface="Calibri"/>
                </a:rPr>
                <a:t>:</a:t>
              </a:r>
              <a:r>
                <a:rPr lang="en-US" u="sng" dirty="0" err="1">
                  <a:solidFill>
                    <a:prstClr val="white"/>
                  </a:solidFill>
                  <a:latin typeface="Calibri"/>
                </a:rPr>
                <a:t>ScoreCard</a:t>
              </a:r>
              <a:endParaRPr lang="en-SG" u="sng" dirty="0">
                <a:solidFill>
                  <a:prstClr val="white"/>
                </a:solidFill>
                <a:latin typeface="Calibri"/>
              </a:endParaRPr>
            </a:p>
          </p:txBody>
        </p:sp>
        <p:sp>
          <p:nvSpPr>
            <p:cNvPr id="7" name="Rectangle 6"/>
            <p:cNvSpPr/>
            <p:nvPr/>
          </p:nvSpPr>
          <p:spPr>
            <a:xfrm>
              <a:off x="1916026" y="2106751"/>
              <a:ext cx="1297022"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:Minefield</a:t>
              </a:r>
              <a:endParaRPr lang="en-SG" u="sng" dirty="0">
                <a:solidFill>
                  <a:prstClr val="white"/>
                </a:solidFill>
                <a:latin typeface="Calibri"/>
              </a:endParaRPr>
            </a:p>
          </p:txBody>
        </p:sp>
        <p:sp>
          <p:nvSpPr>
            <p:cNvPr id="8" name="Rectangle 7"/>
            <p:cNvSpPr/>
            <p:nvPr/>
          </p:nvSpPr>
          <p:spPr>
            <a:xfrm>
              <a:off x="3602422" y="1751611"/>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:Cell</a:t>
              </a:r>
              <a:endParaRPr lang="en-SG" u="sng" dirty="0">
                <a:solidFill>
                  <a:prstClr val="white"/>
                </a:solidFill>
                <a:latin typeface="Calibri"/>
              </a:endParaRPr>
            </a:p>
          </p:txBody>
        </p:sp>
        <p:sp>
          <p:nvSpPr>
            <p:cNvPr id="9" name="Rectangle 8"/>
            <p:cNvSpPr/>
            <p:nvPr/>
          </p:nvSpPr>
          <p:spPr>
            <a:xfrm>
              <a:off x="3587182" y="2284321"/>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:Cell</a:t>
              </a:r>
              <a:endParaRPr lang="en-SG" u="sng" dirty="0">
                <a:solidFill>
                  <a:prstClr val="white"/>
                </a:solidFill>
                <a:latin typeface="Calibri"/>
              </a:endParaRPr>
            </a:p>
          </p:txBody>
        </p:sp>
        <p:sp>
          <p:nvSpPr>
            <p:cNvPr id="10" name="Rectangle 9"/>
            <p:cNvSpPr/>
            <p:nvPr/>
          </p:nvSpPr>
          <p:spPr>
            <a:xfrm>
              <a:off x="3602422" y="2911541"/>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:Cell</a:t>
              </a:r>
              <a:endParaRPr lang="en-SG" u="sng" dirty="0">
                <a:solidFill>
                  <a:prstClr val="white"/>
                </a:solidFill>
                <a:latin typeface="Calibri"/>
              </a:endParaRPr>
            </a:p>
          </p:txBody>
        </p:sp>
        <p:sp>
          <p:nvSpPr>
            <p:cNvPr id="11" name="Rectangle 10"/>
            <p:cNvSpPr/>
            <p:nvPr/>
          </p:nvSpPr>
          <p:spPr>
            <a:xfrm>
              <a:off x="4724400" y="2284321"/>
              <a:ext cx="820366" cy="3551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defRPr/>
              </a:pPr>
              <a:r>
                <a:rPr lang="en-US" u="sng" dirty="0">
                  <a:solidFill>
                    <a:prstClr val="white"/>
                  </a:solidFill>
                  <a:latin typeface="Calibri"/>
                </a:rPr>
                <a:t>:Mine</a:t>
              </a:r>
              <a:endParaRPr lang="en-SG" u="sng" dirty="0">
                <a:solidFill>
                  <a:prstClr val="white"/>
                </a:solidFill>
                <a:latin typeface="Calibri"/>
              </a:endParaRPr>
            </a:p>
          </p:txBody>
        </p:sp>
        <p:sp>
          <p:nvSpPr>
            <p:cNvPr id="12" name="Rectangle 11"/>
            <p:cNvSpPr/>
            <p:nvPr/>
          </p:nvSpPr>
          <p:spPr>
            <a:xfrm>
              <a:off x="4724400" y="2923194"/>
              <a:ext cx="820366" cy="35514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defRPr/>
              </a:pPr>
              <a:r>
                <a:rPr lang="en-US" u="sng" dirty="0">
                  <a:solidFill>
                    <a:prstClr val="white"/>
                  </a:solidFill>
                  <a:latin typeface="Calibri"/>
                </a:rPr>
                <a:t>:Mine</a:t>
              </a:r>
              <a:endParaRPr lang="en-SG" u="sng" dirty="0">
                <a:solidFill>
                  <a:prstClr val="white"/>
                </a:solidFill>
                <a:latin typeface="Calibri"/>
              </a:endParaRPr>
            </a:p>
          </p:txBody>
        </p:sp>
        <p:sp>
          <p:nvSpPr>
            <p:cNvPr id="13" name="Rectangle 12"/>
            <p:cNvSpPr/>
            <p:nvPr/>
          </p:nvSpPr>
          <p:spPr>
            <a:xfrm>
              <a:off x="3555352" y="1052467"/>
              <a:ext cx="914507" cy="3551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defRPr/>
              </a:pPr>
              <a:r>
                <a:rPr lang="en-US" u="sng" dirty="0">
                  <a:solidFill>
                    <a:prstClr val="white"/>
                  </a:solidFill>
                  <a:latin typeface="Calibri"/>
                </a:rPr>
                <a:t>:Score</a:t>
              </a:r>
              <a:endParaRPr lang="en-SG" u="sng" dirty="0">
                <a:solidFill>
                  <a:prstClr val="white"/>
                </a:solidFill>
                <a:latin typeface="Calibri"/>
              </a:endParaRPr>
            </a:p>
          </p:txBody>
        </p:sp>
        <p:sp>
          <p:nvSpPr>
            <p:cNvPr id="14" name="Rectangle 13"/>
            <p:cNvSpPr/>
            <p:nvPr/>
          </p:nvSpPr>
          <p:spPr>
            <a:xfrm>
              <a:off x="3555352" y="412265"/>
              <a:ext cx="914507" cy="35514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defRPr/>
              </a:pPr>
              <a:r>
                <a:rPr lang="en-US" u="sng" dirty="0">
                  <a:solidFill>
                    <a:prstClr val="white"/>
                  </a:solidFill>
                  <a:latin typeface="Calibri"/>
                </a:rPr>
                <a:t>:Score</a:t>
              </a:r>
              <a:endParaRPr lang="en-SG" u="sng" dirty="0">
                <a:solidFill>
                  <a:prstClr val="white"/>
                </a:solidFill>
                <a:latin typeface="Calibri"/>
              </a:endParaRPr>
            </a:p>
          </p:txBody>
        </p:sp>
        <mc:AlternateContent xmlns:mc="http://schemas.openxmlformats.org/markup-compatibility/2006" xmlns:p14="http://schemas.microsoft.com/office/powerpoint/2010/main">
          <mc:Choice Requires="p14">
            <p:contentPart p14:bwMode="auto" r:id="rId7">
              <p14:nvContentPartPr>
                <p14:cNvPr id="30" name="Ink 29"/>
                <p14:cNvContentPartPr/>
                <p14:nvPr/>
              </p14:nvContentPartPr>
              <p14:xfrm>
                <a:off x="1364760" y="390945"/>
                <a:ext cx="2286720" cy="2582280"/>
              </p14:xfrm>
            </p:contentPart>
          </mc:Choice>
          <mc:Fallback xmlns="">
            <p:pic>
              <p:nvPicPr>
                <p:cNvPr id="30" name="Ink 29"/>
                <p:cNvPicPr/>
                <p:nvPr/>
              </p:nvPicPr>
              <p:blipFill>
                <a:blip r:embed="rId8"/>
                <a:stretch>
                  <a:fillRect/>
                </a:stretch>
              </p:blipFill>
              <p:spPr>
                <a:xfrm>
                  <a:off x="1355760" y="378705"/>
                  <a:ext cx="2310480" cy="2608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6" name="Ink 35"/>
                <p14:cNvContentPartPr/>
                <p14:nvPr/>
              </p14:nvContentPartPr>
              <p14:xfrm>
                <a:off x="4413240" y="2468505"/>
                <a:ext cx="335520" cy="669240"/>
              </p14:xfrm>
            </p:contentPart>
          </mc:Choice>
          <mc:Fallback xmlns="">
            <p:pic>
              <p:nvPicPr>
                <p:cNvPr id="36" name="Ink 35"/>
                <p:cNvPicPr/>
                <p:nvPr/>
              </p:nvPicPr>
              <p:blipFill>
                <a:blip r:embed="rId10"/>
                <a:stretch>
                  <a:fillRect/>
                </a:stretch>
              </p:blipFill>
              <p:spPr>
                <a:xfrm>
                  <a:off x="4401720" y="2455545"/>
                  <a:ext cx="362520" cy="699840"/>
                </a:xfrm>
                <a:prstGeom prst="rect">
                  <a:avLst/>
                </a:prstGeom>
              </p:spPr>
            </p:pic>
          </mc:Fallback>
        </mc:AlternateContent>
      </p:grpSp>
      <p:cxnSp>
        <p:nvCxnSpPr>
          <p:cNvPr id="39" name="Straight Connector 38"/>
          <p:cNvCxnSpPr/>
          <p:nvPr/>
        </p:nvCxnSpPr>
        <p:spPr>
          <a:xfrm>
            <a:off x="6325498" y="-396855"/>
            <a:ext cx="1599303" cy="4191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408078" y="3794145"/>
            <a:ext cx="9412323"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7201200" y="412265"/>
            <a:ext cx="3467160" cy="2818720"/>
            <a:chOff x="5677200" y="412265"/>
            <a:chExt cx="3467160" cy="2818720"/>
          </a:xfrm>
        </p:grpSpPr>
        <p:sp>
          <p:nvSpPr>
            <p:cNvPr id="33" name="Rectangle 32"/>
            <p:cNvSpPr/>
            <p:nvPr/>
          </p:nvSpPr>
          <p:spPr>
            <a:xfrm>
              <a:off x="6018178" y="412265"/>
              <a:ext cx="1142999" cy="35514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defRPr/>
              </a:pPr>
              <a:r>
                <a:rPr lang="en-US" dirty="0">
                  <a:solidFill>
                    <a:prstClr val="white"/>
                  </a:solidFill>
                  <a:latin typeface="Calibri"/>
                </a:rPr>
                <a:t>:</a:t>
              </a:r>
              <a:r>
                <a:rPr lang="en-US" dirty="0" err="1">
                  <a:solidFill>
                    <a:prstClr val="white"/>
                  </a:solidFill>
                  <a:latin typeface="Calibri"/>
                </a:rPr>
                <a:t>MSLogic</a:t>
              </a:r>
              <a:endParaRPr lang="en-SG" dirty="0">
                <a:solidFill>
                  <a:prstClr val="white"/>
                </a:solidFill>
                <a:latin typeface="Calibri"/>
              </a:endParaRPr>
            </a:p>
          </p:txBody>
        </p:sp>
        <p:sp>
          <p:nvSpPr>
            <p:cNvPr id="34" name="Rectangle 33"/>
            <p:cNvSpPr/>
            <p:nvPr/>
          </p:nvSpPr>
          <p:spPr>
            <a:xfrm>
              <a:off x="7542178" y="1082387"/>
              <a:ext cx="1297022"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dirty="0">
                  <a:solidFill>
                    <a:prstClr val="white"/>
                  </a:solidFill>
                  <a:latin typeface="Calibri"/>
                </a:rPr>
                <a:t>:Minefield</a:t>
              </a:r>
              <a:endParaRPr lang="en-SG" dirty="0">
                <a:solidFill>
                  <a:prstClr val="white"/>
                </a:solidFill>
                <a:latin typeface="Calibri"/>
              </a:endParaRPr>
            </a:p>
          </p:txBody>
        </p:sp>
        <mc:AlternateContent xmlns:mc="http://schemas.openxmlformats.org/markup-compatibility/2006" xmlns:p14="http://schemas.microsoft.com/office/powerpoint/2010/main">
          <mc:Choice Requires="p14">
            <p:contentPart p14:bwMode="auto" r:id="rId11">
              <p14:nvContentPartPr>
                <p14:cNvPr id="37" name="Ink 36"/>
                <p14:cNvContentPartPr/>
                <p14:nvPr/>
              </p14:nvContentPartPr>
              <p14:xfrm>
                <a:off x="5677200" y="789105"/>
                <a:ext cx="3467160" cy="2441880"/>
              </p14:xfrm>
            </p:contentPart>
          </mc:Choice>
          <mc:Fallback xmlns="">
            <p:pic>
              <p:nvPicPr>
                <p:cNvPr id="37" name="Ink 36"/>
                <p:cNvPicPr/>
                <p:nvPr/>
              </p:nvPicPr>
              <p:blipFill>
                <a:blip r:embed="rId12"/>
                <a:stretch>
                  <a:fillRect/>
                </a:stretch>
              </p:blipFill>
              <p:spPr>
                <a:xfrm>
                  <a:off x="5672520" y="778665"/>
                  <a:ext cx="3484800" cy="2458080"/>
                </a:xfrm>
                <a:prstGeom prst="rect">
                  <a:avLst/>
                </a:prstGeom>
              </p:spPr>
            </p:pic>
          </mc:Fallback>
        </mc:AlternateContent>
      </p:grpSp>
      <p:sp>
        <p:nvSpPr>
          <p:cNvPr id="3" name="Oval 2">
            <a:extLst>
              <a:ext uri="{FF2B5EF4-FFF2-40B4-BE49-F238E27FC236}">
                <a16:creationId xmlns:a16="http://schemas.microsoft.com/office/drawing/2014/main" id="{BA820CE6-5EF9-4543-977B-F62ED35539E3}"/>
              </a:ext>
            </a:extLst>
          </p:cNvPr>
          <p:cNvSpPr/>
          <p:nvPr/>
        </p:nvSpPr>
        <p:spPr>
          <a:xfrm>
            <a:off x="5981273" y="3259824"/>
            <a:ext cx="3467160" cy="120333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you name each </a:t>
            </a:r>
            <a:r>
              <a:rPr lang="en-US" dirty="0">
                <a:solidFill>
                  <a:srgbClr val="FFFF00"/>
                </a:solidFill>
              </a:rPr>
              <a:t>diagram type</a:t>
            </a:r>
            <a:r>
              <a:rPr lang="en-US" dirty="0"/>
              <a:t> quickly?</a:t>
            </a:r>
            <a:endParaRPr lang="en-SG" dirty="0"/>
          </a:p>
        </p:txBody>
      </p:sp>
    </p:spTree>
    <p:extLst>
      <p:ext uri="{BB962C8B-B14F-4D97-AF65-F5344CB8AC3E}">
        <p14:creationId xmlns:p14="http://schemas.microsoft.com/office/powerpoint/2010/main" val="1656638465"/>
      </p:ext>
    </p:extLst>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5" name="Ink 2"/>
              <p14:cNvContentPartPr>
                <a14:cpLocks xmlns:a14="http://schemas.microsoft.com/office/drawing/2010/main" noRot="1" noChangeAspect="1" noEditPoints="1" noChangeArrowheads="1" noChangeShapeType="1"/>
              </p14:cNvContentPartPr>
              <p14:nvPr/>
            </p14:nvContentPartPr>
            <p14:xfrm>
              <a:off x="3732213" y="-21640800"/>
              <a:ext cx="2733444" cy="18454705"/>
            </p14:xfrm>
          </p:contentPart>
        </mc:Choice>
        <mc:Fallback xmlns="">
          <p:pic>
            <p:nvPicPr>
              <p:cNvPr id="15" name="Ink 2"/>
              <p:cNvPicPr>
                <a:picLocks noRot="1" noChangeAspect="1" noEditPoints="1" noChangeArrowheads="1" noChangeShapeType="1"/>
              </p:cNvPicPr>
              <p:nvPr/>
            </p:nvPicPr>
            <p:blipFill>
              <a:blip r:embed="rId3"/>
              <a:stretch>
                <a:fillRect/>
              </a:stretch>
            </p:blipFill>
            <p:spPr>
              <a:xfrm>
                <a:off x="3722878" y="-21650157"/>
                <a:ext cx="2752115" cy="18473419"/>
              </a:xfrm>
              <a:prstGeom prst="rect">
                <a:avLst/>
              </a:prstGeom>
            </p:spPr>
          </p:pic>
        </mc:Fallback>
      </mc:AlternateContent>
      <p:sp>
        <p:nvSpPr>
          <p:cNvPr id="25" name="Rectangle 24"/>
          <p:cNvSpPr/>
          <p:nvPr/>
        </p:nvSpPr>
        <p:spPr>
          <a:xfrm>
            <a:off x="3622906" y="9132765"/>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:Cell</a:t>
            </a:r>
            <a:endParaRPr lang="en-SG" u="sng" dirty="0">
              <a:solidFill>
                <a:prstClr val="white"/>
              </a:solidFill>
              <a:latin typeface="Calibri"/>
            </a:endParaRPr>
          </a:p>
        </p:txBody>
      </p:sp>
      <p:sp>
        <p:nvSpPr>
          <p:cNvPr id="28" name="Rectangle 27"/>
          <p:cNvSpPr/>
          <p:nvPr/>
        </p:nvSpPr>
        <p:spPr>
          <a:xfrm>
            <a:off x="3212723" y="10195714"/>
            <a:ext cx="820366" cy="35514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defRPr/>
            </a:pPr>
            <a:r>
              <a:rPr lang="en-US" u="sng" dirty="0">
                <a:solidFill>
                  <a:prstClr val="white"/>
                </a:solidFill>
                <a:latin typeface="Calibri"/>
              </a:rPr>
              <a:t>:Cell</a:t>
            </a:r>
            <a:endParaRPr lang="en-SG" u="sng" dirty="0">
              <a:solidFill>
                <a:prstClr val="white"/>
              </a:solidFill>
              <a:latin typeface="Calibri"/>
            </a:endParaRPr>
          </a:p>
        </p:txBody>
      </p:sp>
      <p:cxnSp>
        <p:nvCxnSpPr>
          <p:cNvPr id="39" name="Straight Connector 38"/>
          <p:cNvCxnSpPr/>
          <p:nvPr/>
        </p:nvCxnSpPr>
        <p:spPr>
          <a:xfrm>
            <a:off x="6325498" y="-396855"/>
            <a:ext cx="1599303" cy="419100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408078" y="3794145"/>
            <a:ext cx="9412323" cy="0"/>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69" y="163159"/>
            <a:ext cx="5426075" cy="329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0521" y="354101"/>
            <a:ext cx="3535363"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2344" y="4216823"/>
            <a:ext cx="682783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24247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theme/theme1.xml><?xml version="1.0" encoding="utf-8"?>
<a:theme xmlns:a="http://schemas.openxmlformats.org/drawingml/2006/main" name="4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2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7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9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8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1_green-U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8952</TotalTime>
  <Words>5885</Words>
  <Application>Microsoft Macintosh PowerPoint</Application>
  <PresentationFormat>Widescreen</PresentationFormat>
  <Paragraphs>572</Paragraphs>
  <Slides>40</Slides>
  <Notes>35</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40</vt:i4>
      </vt:variant>
    </vt:vector>
  </HeadingPairs>
  <TitlesOfParts>
    <vt:vector size="52" baseType="lpstr">
      <vt:lpstr>Calibri</vt:lpstr>
      <vt:lpstr>Wingdings</vt:lpstr>
      <vt:lpstr>Courier New</vt:lpstr>
      <vt:lpstr>Consolas</vt:lpstr>
      <vt:lpstr>Arial</vt:lpstr>
      <vt:lpstr>4_green-UP</vt:lpstr>
      <vt:lpstr>12_green-UP</vt:lpstr>
      <vt:lpstr>7_green-UP</vt:lpstr>
      <vt:lpstr>9_green-UP</vt:lpstr>
      <vt:lpstr>8_green-UP</vt:lpstr>
      <vt:lpstr>2_green-UP</vt:lpstr>
      <vt:lpstr>11_green-UP</vt:lpstr>
      <vt:lpstr>PowerPoint Presentation</vt:lpstr>
      <vt:lpstr>PowerPoint Presentation</vt:lpstr>
      <vt:lpstr>What if we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Drawing 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much gunk!</vt:lpstr>
      <vt:lpstr>So, what can we do? Learn to do them.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workshop</dc:creator>
  <cp:lastModifiedBy>Prabhu NATARAJAN</cp:lastModifiedBy>
  <cp:revision>409</cp:revision>
  <cp:lastPrinted>2019-10-03T09:44:08Z</cp:lastPrinted>
  <dcterms:created xsi:type="dcterms:W3CDTF">2006-08-16T00:00:00Z</dcterms:created>
  <dcterms:modified xsi:type="dcterms:W3CDTF">2024-10-04T08:57:25Z</dcterms:modified>
</cp:coreProperties>
</file>